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18"/>
  </p:notesMasterIdLst>
  <p:handoutMasterIdLst>
    <p:handoutMasterId r:id="rId19"/>
  </p:handoutMasterIdLst>
  <p:sldIdLst>
    <p:sldId id="281" r:id="rId2"/>
    <p:sldId id="364" r:id="rId3"/>
    <p:sldId id="365" r:id="rId4"/>
    <p:sldId id="366" r:id="rId5"/>
    <p:sldId id="367" r:id="rId6"/>
    <p:sldId id="368" r:id="rId7"/>
    <p:sldId id="369" r:id="rId8"/>
    <p:sldId id="370" r:id="rId9"/>
    <p:sldId id="371" r:id="rId10"/>
    <p:sldId id="372" r:id="rId11"/>
    <p:sldId id="373" r:id="rId12"/>
    <p:sldId id="374" r:id="rId13"/>
    <p:sldId id="355" r:id="rId14"/>
    <p:sldId id="340" r:id="rId15"/>
    <p:sldId id="341" r:id="rId16"/>
    <p:sldId id="342" r:id="rId17"/>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5833" autoAdjust="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F04B523-628E-3915-808F-938F64D9785C}"/>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889C433E-1936-E6E2-0AA5-EB703BEEF3B9}"/>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1/28/2024 am</a:t>
            </a:r>
          </a:p>
        </p:txBody>
      </p:sp>
      <p:sp>
        <p:nvSpPr>
          <p:cNvPr id="4" name="Footer Placeholder 3">
            <a:extLst>
              <a:ext uri="{FF2B5EF4-FFF2-40B4-BE49-F238E27FC236}">
                <a16:creationId xmlns:a16="http://schemas.microsoft.com/office/drawing/2014/main" id="{BEC2C9D2-1D7A-2CBF-EB13-07555BA129C1}"/>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20E9F6E7-6047-66EC-EE16-C802BF595A08}"/>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15CF9ABB-1059-424D-AD75-50C0B1CB6F0F}"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5827499"/>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1/28/2024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D47F5E97-7DF1-4B7C-A59B-B70C0CA0C24C}" type="slidenum">
              <a:rPr lang="en-US" smtClean="0"/>
              <a:t>‹#›</a:t>
            </a:fld>
            <a:endParaRPr lang="en-US"/>
          </a:p>
        </p:txBody>
      </p:sp>
    </p:spTree>
    <p:extLst>
      <p:ext uri="{BB962C8B-B14F-4D97-AF65-F5344CB8AC3E}">
        <p14:creationId xmlns:p14="http://schemas.microsoft.com/office/powerpoint/2010/main" val="1005345158"/>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1279525"/>
            <a:ext cx="4603750" cy="3452813"/>
          </a:xfrm>
        </p:spPr>
      </p:sp>
      <p:sp>
        <p:nvSpPr>
          <p:cNvPr id="3" name="Notes Placeholder 2"/>
          <p:cNvSpPr>
            <a:spLocks noGrp="1"/>
          </p:cNvSpPr>
          <p:nvPr>
            <p:ph type="body" idx="1"/>
          </p:nvPr>
        </p:nvSpPr>
        <p:spPr/>
        <p:txBody>
          <a:bodyPr/>
          <a:lstStyle/>
          <a:p>
            <a:pPr defTabSz="990511">
              <a:defRPr/>
            </a:pPr>
            <a:r>
              <a:rPr lang="en-US" b="0" i="0" dirty="0">
                <a:effectLst/>
                <a:latin typeface="Segoe UI" panose="020B0502040204020203" pitchFamily="34" charset="0"/>
              </a:rPr>
              <a:t>by Glendol McClure</a:t>
            </a:r>
          </a:p>
          <a:p>
            <a:pPr defTabSz="990511">
              <a:defRPr/>
            </a:pPr>
            <a:r>
              <a:rPr lang="en-US" b="0" i="0" dirty="0">
                <a:effectLst/>
                <a:latin typeface="Segoe UI" panose="020B0502040204020203" pitchFamily="34" charset="0"/>
              </a:rPr>
              <a:t>November 12, 2023</a:t>
            </a:r>
          </a:p>
          <a:p>
            <a:pPr defTabSz="990511">
              <a:defRPr/>
            </a:pPr>
            <a:endParaRPr lang="en-US" b="0" i="0" dirty="0">
              <a:effectLst/>
              <a:latin typeface="Segoe UI" panose="020B0502040204020203" pitchFamily="34" charset="0"/>
            </a:endParaRPr>
          </a:p>
          <a:p>
            <a:pPr defTabSz="990511">
              <a:defRPr/>
            </a:pPr>
            <a:r>
              <a:rPr lang="en-US" b="1" i="0" dirty="0">
                <a:effectLst/>
                <a:latin typeface="Segoe UI" panose="020B0502040204020203" pitchFamily="34" charset="0"/>
              </a:rPr>
              <a:t>Acts 20:17-27</a:t>
            </a:r>
            <a:r>
              <a:rPr lang="en-US" b="0" i="0" dirty="0">
                <a:effectLst/>
                <a:latin typeface="Segoe UI" panose="020B0502040204020203" pitchFamily="34" charset="0"/>
              </a:rPr>
              <a:t> – “17 Now from Miletus he sent to Ephesus and called the elders of the church to come to him. 18 And when they came to him, he said to them: "You yourselves know how I lived among you the whole time from the first day that I set foot in Asia, 19  serving the Lord </a:t>
            </a:r>
            <a:r>
              <a:rPr lang="en-US" b="1" i="0" dirty="0">
                <a:effectLst/>
                <a:latin typeface="Segoe UI" panose="020B0502040204020203" pitchFamily="34" charset="0"/>
              </a:rPr>
              <a:t>with all humility</a:t>
            </a:r>
            <a:r>
              <a:rPr lang="en-US" b="0" i="0" dirty="0">
                <a:effectLst/>
                <a:latin typeface="Segoe UI" panose="020B0502040204020203" pitchFamily="34" charset="0"/>
              </a:rPr>
              <a:t> and </a:t>
            </a:r>
            <a:r>
              <a:rPr lang="en-US" b="1" i="0" dirty="0">
                <a:effectLst/>
                <a:latin typeface="Segoe UI" panose="020B0502040204020203" pitchFamily="34" charset="0"/>
              </a:rPr>
              <a:t>with tears</a:t>
            </a:r>
            <a:r>
              <a:rPr lang="en-US" b="0" i="0" dirty="0">
                <a:effectLst/>
                <a:latin typeface="Segoe UI" panose="020B0502040204020203" pitchFamily="34" charset="0"/>
              </a:rPr>
              <a:t> and with trials that happened to me through the plots of the Jews; 20 how I did not shrink from declaring to you anything that was profitable, and teaching you in public and from house to house, 21 testifying both to Jews and to Greeks of repentance toward God and of faith in our Lord Jesus Christ. 22 And now, behold, I am going to Jerusalem, constrained by the Spirit, not knowing what will happen to me there, 23 except that the Holy Spirit testifies to me in every city that imprisonment and afflictions await me. 24 But I do not account my life of any value nor as precious to myself, if only I may finish my course and the ministry that I received from the Lord Jesus, to testify to the gospel of the grace of God. 25 And now, behold, I know that none of you among whom I have gone about proclaiming the kingdom will see my face again. 26 Therefore I testify to you this day that I am innocent of the blood of all of you, 27 for I did not shrink from declaring to you the whole counsel of God.”</a:t>
            </a:r>
          </a:p>
        </p:txBody>
      </p:sp>
      <p:sp>
        <p:nvSpPr>
          <p:cNvPr id="4" name="Slide Number Placeholder 3"/>
          <p:cNvSpPr>
            <a:spLocks noGrp="1"/>
          </p:cNvSpPr>
          <p:nvPr>
            <p:ph type="sldNum" sz="quarter" idx="5"/>
          </p:nvPr>
        </p:nvSpPr>
        <p:spPr/>
        <p:txBody>
          <a:bodyPr/>
          <a:lstStyle/>
          <a:p>
            <a:pPr defTabSz="990511">
              <a:defRPr/>
            </a:pPr>
            <a:fld id="{8EAA36B1-75F6-458C-B388-8BC01E9857C8}" type="slidenum">
              <a:rPr lang="en-US">
                <a:solidFill>
                  <a:prstClr val="black"/>
                </a:solidFill>
                <a:latin typeface="Calibri" panose="020F0502020204030204"/>
              </a:rPr>
              <a:pPr defTabSz="990511">
                <a:defRPr/>
              </a:pPr>
              <a:t>1</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CC005EFC-A36B-915A-796A-C99C325A4D11}"/>
              </a:ext>
            </a:extLst>
          </p:cNvPr>
          <p:cNvSpPr>
            <a:spLocks noGrp="1"/>
          </p:cNvSpPr>
          <p:nvPr>
            <p:ph type="dt" idx="1"/>
          </p:nvPr>
        </p:nvSpPr>
        <p:spPr/>
        <p:txBody>
          <a:bodyPr/>
          <a:lstStyle/>
          <a:p>
            <a:pPr defTabSz="990511">
              <a:defRPr/>
            </a:pPr>
            <a:r>
              <a:rPr lang="en-US">
                <a:solidFill>
                  <a:prstClr val="black"/>
                </a:solidFill>
                <a:latin typeface="Calibri" panose="020F0502020204030204"/>
              </a:rPr>
              <a:t>1/28/2024 am</a:t>
            </a:r>
            <a:endParaRPr lang="en-US" dirty="0">
              <a:solidFill>
                <a:prstClr val="black"/>
              </a:solidFill>
              <a:latin typeface="Calibri" panose="020F0502020204030204"/>
            </a:endParaRPr>
          </a:p>
        </p:txBody>
      </p:sp>
      <p:sp>
        <p:nvSpPr>
          <p:cNvPr id="6" name="Footer Placeholder 5">
            <a:extLst>
              <a:ext uri="{FF2B5EF4-FFF2-40B4-BE49-F238E27FC236}">
                <a16:creationId xmlns:a16="http://schemas.microsoft.com/office/drawing/2014/main" id="{03CF1ED9-9CFD-E012-A1E2-9F9FAEDA8DF8}"/>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703205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231775"/>
            <a:ext cx="4603750" cy="3454400"/>
          </a:xfrm>
        </p:spPr>
      </p:sp>
      <p:sp>
        <p:nvSpPr>
          <p:cNvPr id="3" name="Notes Placeholder 2"/>
          <p:cNvSpPr>
            <a:spLocks noGrp="1"/>
          </p:cNvSpPr>
          <p:nvPr>
            <p:ph type="body" idx="1"/>
          </p:nvPr>
        </p:nvSpPr>
        <p:spPr>
          <a:xfrm>
            <a:off x="1" y="3686378"/>
            <a:ext cx="7102475" cy="6546648"/>
          </a:xfrm>
        </p:spPr>
        <p:txBody>
          <a:bodyPr/>
          <a:lstStyle/>
          <a:p>
            <a:pPr algn="l"/>
            <a:r>
              <a:rPr lang="en-US" b="1" dirty="0">
                <a:latin typeface="Arial" panose="020B0604020202020204" pitchFamily="34" charset="0"/>
                <a:cs typeface="Arial" panose="020B0604020202020204" pitchFamily="34" charset="0"/>
              </a:rPr>
              <a:t>Acts 20:17-27</a:t>
            </a:r>
            <a:r>
              <a:rPr lang="en-US" b="0" dirty="0">
                <a:latin typeface="Arial" panose="020B0604020202020204" pitchFamily="34" charset="0"/>
                <a:cs typeface="Arial" panose="020B0604020202020204" pitchFamily="34" charset="0"/>
              </a:rPr>
              <a:t> – “17 Now from Miletus he sent to Ephesus and called the elders of the church to come to him. 18 And when they came to him, he said to them: ‘You yourselves know how I lived among you the whole time from the first day that I set foot in Asia, 19 serving the Lord with all humility and with tears and with trials that happened to me through the plots of the Jews; 20 how I did not shrink from declaring to you anything that was profitable, and teaching you in public and from house to house, 21 testifying both to Jews and to Greeks of repentance toward God and of faith in our Lord Jesus Christ. 22 And now, behold, I am going to Jerusalem, constrained by the Spirit, not knowing what will happen to me there, 23 except that the Holy Spirit testifies to me in every city that imprisonment and afflictions await me. 24 But </a:t>
            </a:r>
            <a:r>
              <a:rPr lang="en-US" b="1" dirty="0">
                <a:latin typeface="Arial" panose="020B0604020202020204" pitchFamily="34" charset="0"/>
                <a:cs typeface="Arial" panose="020B0604020202020204" pitchFamily="34" charset="0"/>
              </a:rPr>
              <a:t>I do not account my life of any value nor as precious to myself</a:t>
            </a:r>
            <a:r>
              <a:rPr lang="en-US" b="0" dirty="0">
                <a:latin typeface="Arial" panose="020B0604020202020204" pitchFamily="34" charset="0"/>
                <a:cs typeface="Arial" panose="020B0604020202020204" pitchFamily="34" charset="0"/>
              </a:rPr>
              <a:t>, if only I may finish my course and the ministry that I received from the Lord Jesus, to testify to the gospel of the grace of God. 25 And now, behold, I know that none of you among whom I have gone about proclaiming the kingdom will see my face again. 26 Therefore I testify to you this day that I am innocent of the blood of all of you, 27 for I did not shrink from declaring to you the whole counsel of God.’”</a:t>
            </a:r>
          </a:p>
          <a:p>
            <a:pPr algn="l"/>
            <a:endParaRPr lang="en-US" b="0" dirty="0">
              <a:latin typeface="Arial" panose="020B0604020202020204" pitchFamily="34" charset="0"/>
              <a:cs typeface="Arial" panose="020B0604020202020204" pitchFamily="34" charset="0"/>
            </a:endParaRPr>
          </a:p>
          <a:p>
            <a:pPr algn="l"/>
            <a:r>
              <a:rPr lang="en-US" b="1" dirty="0">
                <a:latin typeface="Arial" panose="020B0604020202020204" pitchFamily="34" charset="0"/>
                <a:cs typeface="Arial" panose="020B0604020202020204" pitchFamily="34" charset="0"/>
              </a:rPr>
              <a:t>Acts 19:23-31</a:t>
            </a:r>
            <a:r>
              <a:rPr lang="en-US" b="0" dirty="0">
                <a:latin typeface="Arial" panose="020B0604020202020204" pitchFamily="34" charset="0"/>
                <a:cs typeface="Arial" panose="020B0604020202020204" pitchFamily="34" charset="0"/>
              </a:rPr>
              <a:t> – “23 About that time there arose no little disturbance concerning the Way. 24 For a man named Demetrius, a silversmith, who made silver shrines of Artemis, brought no little business to the craftsmen. 25 These he gathered together, with the workmen in similar trades, and said, ‘Men, you know that from this business we have our wealth. 26 And you see and hear that not only in Ephesus but in almost all of Asia this Paul has persuaded and turned away a great many people, saying that gods made with hands are not gods. 27 And there is danger not only that this trade of ours may come into disrepute but also that the temple of the great goddess Artemis may be counted as nothing, and that she may even be deposed from her magnificence, she whom all Asia and the world worship.’ 28 When they heard this they were enraged and were crying out, ‘Great is Artemis of the Ephesians!’ 29 So the city was filled with the confusion, and they rushed together into the theater, dragging with them Gaius and Aristarchus, Macedonians who were Paul's companions in travel. 30 But when </a:t>
            </a:r>
            <a:r>
              <a:rPr lang="en-US" b="1" dirty="0">
                <a:latin typeface="Arial" panose="020B0604020202020204" pitchFamily="34" charset="0"/>
                <a:cs typeface="Arial" panose="020B0604020202020204" pitchFamily="34" charset="0"/>
              </a:rPr>
              <a:t>Paul wished to go in among the crowd</a:t>
            </a:r>
            <a:r>
              <a:rPr lang="en-US" b="0" dirty="0">
                <a:latin typeface="Arial" panose="020B0604020202020204" pitchFamily="34" charset="0"/>
                <a:cs typeface="Arial" panose="020B0604020202020204" pitchFamily="34" charset="0"/>
              </a:rPr>
              <a:t>, the disciples would not let him. 31 And even some of the Asiarchs, who were friends of his, sent to him and were urging him not to venture into the theater.”</a:t>
            </a:r>
          </a:p>
          <a:p>
            <a:pPr algn="l"/>
            <a:endParaRPr lang="en-US" b="0" dirty="0">
              <a:latin typeface="Arial" panose="020B0604020202020204" pitchFamily="34" charset="0"/>
              <a:cs typeface="Arial" panose="020B0604020202020204" pitchFamily="34" charset="0"/>
            </a:endParaRPr>
          </a:p>
          <a:p>
            <a:pPr algn="l"/>
            <a:r>
              <a:rPr lang="en-US" b="1" dirty="0">
                <a:latin typeface="Arial" panose="020B0604020202020204" pitchFamily="34" charset="0"/>
                <a:cs typeface="Arial" panose="020B0604020202020204" pitchFamily="34" charset="0"/>
              </a:rPr>
              <a:t>Acts 21:10-14</a:t>
            </a:r>
            <a:r>
              <a:rPr lang="en-US" b="0" dirty="0">
                <a:latin typeface="Arial" panose="020B0604020202020204" pitchFamily="34" charset="0"/>
                <a:cs typeface="Arial" panose="020B0604020202020204" pitchFamily="34" charset="0"/>
              </a:rPr>
              <a:t> – “10 While we were staying for many days, a prophet named Agabus came down from Judea. 11 And coming to us, he took Paul's belt and bound his own feet and hands and said, ‘Thus says the Holy Spirit, “This is how the Jews at Jerusalem will bind the man who owns this belt and deliver him into the hands of the Gentiles.“’ 12 When we heard this, we and the people there urged him not to go up to Jerusalem. 13 Then Paul answered, ‘What are you doing, weeping and breaking my heart? </a:t>
            </a:r>
            <a:r>
              <a:rPr lang="en-US" b="1" dirty="0">
                <a:latin typeface="Arial" panose="020B0604020202020204" pitchFamily="34" charset="0"/>
                <a:cs typeface="Arial" panose="020B0604020202020204" pitchFamily="34" charset="0"/>
              </a:rPr>
              <a:t>For I am ready</a:t>
            </a:r>
            <a:r>
              <a:rPr lang="en-US" b="0" dirty="0">
                <a:latin typeface="Arial" panose="020B0604020202020204" pitchFamily="34" charset="0"/>
                <a:cs typeface="Arial" panose="020B0604020202020204" pitchFamily="34" charset="0"/>
              </a:rPr>
              <a:t> not only to be imprisoned but even to die in Jerusalem for the name of the Lord Jesus.’ 14 And since he would not be persuaded, we ceased and said, ‘Let the will of the Lord be done.’“</a:t>
            </a:r>
          </a:p>
          <a:p>
            <a:pPr algn="l"/>
            <a:endParaRPr lang="en-US" b="0" dirty="0">
              <a:latin typeface="Arial" panose="020B0604020202020204" pitchFamily="34" charset="0"/>
              <a:cs typeface="Arial" panose="020B0604020202020204" pitchFamily="34" charset="0"/>
            </a:endParaRPr>
          </a:p>
          <a:p>
            <a:pPr algn="l"/>
            <a:r>
              <a:rPr lang="en-US" b="1" dirty="0">
                <a:latin typeface="Arial" panose="020B0604020202020204" pitchFamily="34" charset="0"/>
                <a:cs typeface="Arial" panose="020B0604020202020204" pitchFamily="34" charset="0"/>
              </a:rPr>
              <a:t>Acts 9:10-16</a:t>
            </a:r>
            <a:r>
              <a:rPr lang="en-US" b="0" dirty="0">
                <a:latin typeface="Arial" panose="020B0604020202020204" pitchFamily="34" charset="0"/>
                <a:cs typeface="Arial" panose="020B0604020202020204" pitchFamily="34" charset="0"/>
              </a:rPr>
              <a:t> – “10 Now there was a disciple at Damascus named Ananias. The Lord said to him in a vision, ‘Ananias.’ And he said, ‘Here I am, Lord.’ 11 And the Lord said to him, ‘Rise and go to the street called Straight, and at the house of Judas look for a man of Tarsus named Saul, for behold, he is praying,  12 and he has seen in a vision a man named Ananias come in and lay his hands on him so that he might regain his sight.’  13 But Ananias answered, ‘Lord, I have heard from many about this man, how much evil he has done to your saints at Jerusalem. 14 And here he has authority from the chief priests to bind all who call on your name.’ 15 But the Lord said to him, ‘Go, for he is a chosen instrument of mine to carry my name before the Gentiles and kings and the children of Israel. 16 For </a:t>
            </a:r>
            <a:r>
              <a:rPr lang="en-US" b="1" dirty="0">
                <a:latin typeface="Arial" panose="020B0604020202020204" pitchFamily="34" charset="0"/>
                <a:cs typeface="Arial" panose="020B0604020202020204" pitchFamily="34" charset="0"/>
              </a:rPr>
              <a:t>I will show him how much he must suffer for the sake of my name</a:t>
            </a:r>
            <a:r>
              <a:rPr lang="en-US" b="0" dirty="0">
                <a:latin typeface="Arial" panose="020B0604020202020204" pitchFamily="34" charset="0"/>
                <a:cs typeface="Arial" panose="020B0604020202020204" pitchFamily="34" charset="0"/>
              </a:rPr>
              <a:t>.’"</a:t>
            </a:r>
          </a:p>
        </p:txBody>
      </p:sp>
      <p:sp>
        <p:nvSpPr>
          <p:cNvPr id="4" name="Slide Number Placeholder 3"/>
          <p:cNvSpPr>
            <a:spLocks noGrp="1"/>
          </p:cNvSpPr>
          <p:nvPr>
            <p:ph type="sldNum" sz="quarter" idx="5"/>
          </p:nvPr>
        </p:nvSpPr>
        <p:spPr/>
        <p:txBody>
          <a:bodyPr/>
          <a:lstStyle/>
          <a:p>
            <a:pPr defTabSz="990511">
              <a:defRPr/>
            </a:pPr>
            <a:fld id="{BCFAAAB6-A2C6-4A85-A3A1-98EFBA61C967}" type="slidenum">
              <a:rPr lang="en-US">
                <a:solidFill>
                  <a:prstClr val="black"/>
                </a:solidFill>
                <a:latin typeface="Calibri" panose="020F0502020204030204"/>
              </a:rPr>
              <a:pPr defTabSz="990511">
                <a:defRPr/>
              </a:pPr>
              <a:t>10</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1CC0DD33-570D-4ECE-0FED-8999A183ED9B}"/>
              </a:ext>
            </a:extLst>
          </p:cNvPr>
          <p:cNvSpPr>
            <a:spLocks noGrp="1"/>
          </p:cNvSpPr>
          <p:nvPr>
            <p:ph type="dt" idx="1"/>
          </p:nvPr>
        </p:nvSpPr>
        <p:spPr/>
        <p:txBody>
          <a:bodyPr/>
          <a:lstStyle/>
          <a:p>
            <a:pPr defTabSz="990511">
              <a:defRPr/>
            </a:pPr>
            <a:r>
              <a:rPr lang="en-US">
                <a:solidFill>
                  <a:prstClr val="black"/>
                </a:solidFill>
                <a:latin typeface="Calibri" panose="020F0502020204030204"/>
              </a:rPr>
              <a:t>1/28/2024 am</a:t>
            </a:r>
            <a:endParaRPr lang="en-US" dirty="0">
              <a:solidFill>
                <a:prstClr val="black"/>
              </a:solidFill>
              <a:latin typeface="Calibri" panose="020F0502020204030204"/>
            </a:endParaRPr>
          </a:p>
        </p:txBody>
      </p:sp>
      <p:sp>
        <p:nvSpPr>
          <p:cNvPr id="6" name="Footer Placeholder 5">
            <a:extLst>
              <a:ext uri="{FF2B5EF4-FFF2-40B4-BE49-F238E27FC236}">
                <a16:creationId xmlns:a16="http://schemas.microsoft.com/office/drawing/2014/main" id="{BCC6C1C0-F583-58E0-2F26-C62B46FF6A48}"/>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2578626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dirty="0">
                <a:latin typeface="Arial" panose="020B0604020202020204" pitchFamily="34" charset="0"/>
                <a:cs typeface="Arial" panose="020B0604020202020204" pitchFamily="34" charset="0"/>
              </a:rPr>
              <a:t>Acts 20:17-27</a:t>
            </a:r>
            <a:r>
              <a:rPr lang="en-US" b="0" dirty="0">
                <a:latin typeface="Arial" panose="020B0604020202020204" pitchFamily="34" charset="0"/>
                <a:cs typeface="Arial" panose="020B0604020202020204" pitchFamily="34" charset="0"/>
              </a:rPr>
              <a:t> – “17 Now from Miletus he sent to Ephesus and called the elders of the church to come to him. 18 And when they came to him, he said to them: ‘You yourselves know how I lived among you the whole time from the first day that I set foot in Asia, 19 serving the Lord with all humility and with tears and with trials that happened to me through the plots of the Jews; 20 how I did not shrink from declaring to you anything that was profitable, and teaching you in public and from house to house, 21 testifying both to Jews and to Greeks of repentance toward God and of faith in our Lord Jesus Christ. 22 And now, behold, I am going to Jerusalem, constrained by the Spirit, not knowing what will happen to me there, 23 except that the Holy Spirit testifies to me in every city that imprisonment and afflictions await me. 24 But I do not account my life of any value nor as precious to myself, if only I may finish my course and the ministry that I received from the Lord Jesus, to testify to the gospel of the grace of God. 25 And now, behold, I know that none of you among whom I have gone about proclaiming the kingdom will see my face again. 26 Therefore I testify to you this day that </a:t>
            </a:r>
            <a:r>
              <a:rPr lang="en-US" b="1" dirty="0">
                <a:latin typeface="Arial" panose="020B0604020202020204" pitchFamily="34" charset="0"/>
                <a:cs typeface="Arial" panose="020B0604020202020204" pitchFamily="34" charset="0"/>
              </a:rPr>
              <a:t>I am innocent of the blood of all of you</a:t>
            </a:r>
            <a:r>
              <a:rPr lang="en-US" b="0" dirty="0">
                <a:latin typeface="Arial" panose="020B0604020202020204" pitchFamily="34" charset="0"/>
                <a:cs typeface="Arial" panose="020B0604020202020204" pitchFamily="34" charset="0"/>
              </a:rPr>
              <a:t>, 27 for I did not shrink from declaring to you the whole counsel of God.’”</a:t>
            </a:r>
          </a:p>
          <a:p>
            <a:pPr algn="l"/>
            <a:endParaRPr lang="en-US" b="0" dirty="0">
              <a:latin typeface="Arial" panose="020B0604020202020204" pitchFamily="34" charset="0"/>
              <a:cs typeface="Arial" panose="020B0604020202020204" pitchFamily="34" charset="0"/>
            </a:endParaRPr>
          </a:p>
          <a:p>
            <a:pPr algn="l"/>
            <a:r>
              <a:rPr lang="en-US" b="1" dirty="0">
                <a:latin typeface="Arial" panose="020B0604020202020204" pitchFamily="34" charset="0"/>
                <a:cs typeface="Arial" panose="020B0604020202020204" pitchFamily="34" charset="0"/>
              </a:rPr>
              <a:t>Acts 9:15</a:t>
            </a:r>
            <a:r>
              <a:rPr lang="en-US" b="0" dirty="0">
                <a:latin typeface="Arial" panose="020B0604020202020204" pitchFamily="34" charset="0"/>
                <a:cs typeface="Arial" panose="020B0604020202020204" pitchFamily="34" charset="0"/>
              </a:rPr>
              <a:t> – “But the Lord said to him, ‘Go, for he is a chosen instrument of mine </a:t>
            </a:r>
            <a:r>
              <a:rPr lang="en-US" b="1" dirty="0">
                <a:latin typeface="Arial" panose="020B0604020202020204" pitchFamily="34" charset="0"/>
                <a:cs typeface="Arial" panose="020B0604020202020204" pitchFamily="34" charset="0"/>
              </a:rPr>
              <a:t>to carry my name</a:t>
            </a:r>
            <a:r>
              <a:rPr lang="en-US" b="0" dirty="0">
                <a:latin typeface="Arial" panose="020B0604020202020204" pitchFamily="34" charset="0"/>
                <a:cs typeface="Arial" panose="020B0604020202020204" pitchFamily="34" charset="0"/>
              </a:rPr>
              <a:t> before the Gentiles and kings and the children of Israel.’”</a:t>
            </a:r>
          </a:p>
          <a:p>
            <a:pPr algn="l"/>
            <a:r>
              <a:rPr lang="en-US" b="1" dirty="0">
                <a:latin typeface="Arial" panose="020B0604020202020204" pitchFamily="34" charset="0"/>
                <a:cs typeface="Arial" panose="020B0604020202020204" pitchFamily="34" charset="0"/>
              </a:rPr>
              <a:t>Ezekiel 3:16-19</a:t>
            </a:r>
            <a:r>
              <a:rPr lang="en-US" b="0" dirty="0">
                <a:latin typeface="Arial" panose="020B0604020202020204" pitchFamily="34" charset="0"/>
                <a:cs typeface="Arial" panose="020B0604020202020204" pitchFamily="34" charset="0"/>
              </a:rPr>
              <a:t> – “17 Son of man, I have made you a watchman for the house of Israel. Whenever you hear a word from my mouth, </a:t>
            </a:r>
            <a:r>
              <a:rPr lang="en-US" b="1" dirty="0">
                <a:latin typeface="Arial" panose="020B0604020202020204" pitchFamily="34" charset="0"/>
                <a:cs typeface="Arial" panose="020B0604020202020204" pitchFamily="34" charset="0"/>
              </a:rPr>
              <a:t>you shall give them warning from me</a:t>
            </a:r>
            <a:r>
              <a:rPr lang="en-US" b="0" dirty="0">
                <a:latin typeface="Arial" panose="020B0604020202020204" pitchFamily="34" charset="0"/>
                <a:cs typeface="Arial" panose="020B0604020202020204" pitchFamily="34" charset="0"/>
              </a:rPr>
              <a:t>. 18  If I say to the wicked, 'You shall surely die,' and you give him no warning, nor speak to warn the wicked from his wicked way, in order to save his life, that wicked person shall die for his iniquity, but his blood I will require at your hand. 19  But if you warn the wicked, and he does not turn from his wickedness, or from his wicked way, he shall die for his iniquity, but you will have delivered your soul.”</a:t>
            </a:r>
          </a:p>
        </p:txBody>
      </p:sp>
      <p:sp>
        <p:nvSpPr>
          <p:cNvPr id="4" name="Slide Number Placeholder 3"/>
          <p:cNvSpPr>
            <a:spLocks noGrp="1"/>
          </p:cNvSpPr>
          <p:nvPr>
            <p:ph type="sldNum" sz="quarter" idx="5"/>
          </p:nvPr>
        </p:nvSpPr>
        <p:spPr/>
        <p:txBody>
          <a:bodyPr/>
          <a:lstStyle/>
          <a:p>
            <a:pPr defTabSz="990511">
              <a:defRPr/>
            </a:pPr>
            <a:fld id="{BCFAAAB6-A2C6-4A85-A3A1-98EFBA61C967}" type="slidenum">
              <a:rPr lang="en-US">
                <a:solidFill>
                  <a:prstClr val="black"/>
                </a:solidFill>
                <a:latin typeface="Calibri" panose="020F0502020204030204"/>
              </a:rPr>
              <a:pPr defTabSz="990511">
                <a:defRPr/>
              </a:pPr>
              <a:t>11</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8043C483-C68E-BC0E-DA2A-31DA4B19FFDA}"/>
              </a:ext>
            </a:extLst>
          </p:cNvPr>
          <p:cNvSpPr>
            <a:spLocks noGrp="1"/>
          </p:cNvSpPr>
          <p:nvPr>
            <p:ph type="dt" idx="1"/>
          </p:nvPr>
        </p:nvSpPr>
        <p:spPr/>
        <p:txBody>
          <a:bodyPr/>
          <a:lstStyle/>
          <a:p>
            <a:pPr defTabSz="990511">
              <a:defRPr/>
            </a:pPr>
            <a:r>
              <a:rPr lang="en-US">
                <a:solidFill>
                  <a:prstClr val="black"/>
                </a:solidFill>
                <a:latin typeface="Calibri" panose="020F0502020204030204"/>
              </a:rPr>
              <a:t>1/28/2024 am</a:t>
            </a:r>
            <a:endParaRPr lang="en-US" dirty="0">
              <a:solidFill>
                <a:prstClr val="black"/>
              </a:solidFill>
              <a:latin typeface="Calibri" panose="020F0502020204030204"/>
            </a:endParaRPr>
          </a:p>
        </p:txBody>
      </p:sp>
      <p:sp>
        <p:nvSpPr>
          <p:cNvPr id="6" name="Footer Placeholder 5">
            <a:extLst>
              <a:ext uri="{FF2B5EF4-FFF2-40B4-BE49-F238E27FC236}">
                <a16:creationId xmlns:a16="http://schemas.microsoft.com/office/drawing/2014/main" id="{270EE138-0726-E991-A566-08A05A908E0D}"/>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1723432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 y="4732775"/>
            <a:ext cx="7100832" cy="5500251"/>
          </a:xfrm>
        </p:spPr>
        <p:txBody>
          <a:bodyPr/>
          <a:lstStyle/>
          <a:p>
            <a:r>
              <a:rPr lang="en-US" b="1" dirty="0">
                <a:latin typeface="Arial" panose="020B0604020202020204" pitchFamily="34" charset="0"/>
                <a:cs typeface="Arial" panose="020B0604020202020204" pitchFamily="34" charset="0"/>
              </a:rPr>
              <a:t>Acts 20:17-27</a:t>
            </a:r>
            <a:r>
              <a:rPr lang="en-US" b="0" dirty="0">
                <a:latin typeface="Arial" panose="020B0604020202020204" pitchFamily="34" charset="0"/>
                <a:cs typeface="Arial" panose="020B0604020202020204" pitchFamily="34" charset="0"/>
              </a:rPr>
              <a:t> – “17 Now from Miletus he sent to Ephesus and called the elders of the church to come to him. 18 And when they came to him, he said to them: ‘You yourselves know how I lived among you the whole time from the first day that I set foot in Asia, 19 serving the Lord </a:t>
            </a:r>
            <a:r>
              <a:rPr lang="en-US" b="1" dirty="0">
                <a:latin typeface="Arial" panose="020B0604020202020204" pitchFamily="34" charset="0"/>
                <a:cs typeface="Arial" panose="020B0604020202020204" pitchFamily="34" charset="0"/>
              </a:rPr>
              <a:t>with all humility and with tears and with trials</a:t>
            </a:r>
            <a:r>
              <a:rPr lang="en-US" b="0" dirty="0">
                <a:latin typeface="Arial" panose="020B0604020202020204" pitchFamily="34" charset="0"/>
                <a:cs typeface="Arial" panose="020B0604020202020204" pitchFamily="34" charset="0"/>
              </a:rPr>
              <a:t> that happened to me through the plots of the Jews; 20 how </a:t>
            </a:r>
            <a:r>
              <a:rPr lang="en-US" b="1" dirty="0">
                <a:latin typeface="Arial" panose="020B0604020202020204" pitchFamily="34" charset="0"/>
                <a:cs typeface="Arial" panose="020B0604020202020204" pitchFamily="34" charset="0"/>
              </a:rPr>
              <a:t>I did not shrink from declaring to you anything that was profitable</a:t>
            </a:r>
            <a:r>
              <a:rPr lang="en-US" b="0" dirty="0">
                <a:latin typeface="Arial" panose="020B0604020202020204" pitchFamily="34" charset="0"/>
                <a:cs typeface="Arial" panose="020B0604020202020204" pitchFamily="34" charset="0"/>
              </a:rPr>
              <a:t>, and teaching you in public and from house to house, 21 </a:t>
            </a:r>
            <a:r>
              <a:rPr lang="en-US" b="1" dirty="0">
                <a:latin typeface="Arial" panose="020B0604020202020204" pitchFamily="34" charset="0"/>
                <a:cs typeface="Arial" panose="020B0604020202020204" pitchFamily="34" charset="0"/>
              </a:rPr>
              <a:t>testifying both to Jews and to Greeks of repentance toward God and of faith in our Lord Jesus Christ</a:t>
            </a:r>
            <a:r>
              <a:rPr lang="en-US" b="0" dirty="0">
                <a:latin typeface="Arial" panose="020B0604020202020204" pitchFamily="34" charset="0"/>
                <a:cs typeface="Arial" panose="020B0604020202020204" pitchFamily="34" charset="0"/>
              </a:rPr>
              <a:t>. 22 And now, behold, I am going to Jerusalem, constrained by the Spirit, not knowing what will happen to me there, 23 except that the Holy Spirit testifies to me in every city that imprisonment and afflictions await me. 24 But </a:t>
            </a:r>
            <a:r>
              <a:rPr lang="en-US" b="1" dirty="0">
                <a:latin typeface="Arial" panose="020B0604020202020204" pitchFamily="34" charset="0"/>
                <a:cs typeface="Arial" panose="020B0604020202020204" pitchFamily="34" charset="0"/>
              </a:rPr>
              <a:t>I do not account my life of any value</a:t>
            </a:r>
            <a:r>
              <a:rPr lang="en-US" b="0" dirty="0">
                <a:latin typeface="Arial" panose="020B0604020202020204" pitchFamily="34" charset="0"/>
                <a:cs typeface="Arial" panose="020B0604020202020204" pitchFamily="34" charset="0"/>
              </a:rPr>
              <a:t> nor as precious to myself, if only I may finish my course and the ministry that I received from the Lord Jesus, to testify to the gospel of the grace of God. 25 And now, behold, I know that none of you among whom </a:t>
            </a:r>
            <a:r>
              <a:rPr lang="en-US" b="1" dirty="0">
                <a:latin typeface="Arial" panose="020B0604020202020204" pitchFamily="34" charset="0"/>
                <a:cs typeface="Arial" panose="020B0604020202020204" pitchFamily="34" charset="0"/>
              </a:rPr>
              <a:t>I have gone about proclaiming the kingdom</a:t>
            </a:r>
            <a:r>
              <a:rPr lang="en-US" b="0" dirty="0">
                <a:latin typeface="Arial" panose="020B0604020202020204" pitchFamily="34" charset="0"/>
                <a:cs typeface="Arial" panose="020B0604020202020204" pitchFamily="34" charset="0"/>
              </a:rPr>
              <a:t> will see my face again. 26 Therefore I testify to you this day that I am innocent of the blood of all of you, 27 for </a:t>
            </a:r>
            <a:r>
              <a:rPr lang="en-US" b="1" dirty="0">
                <a:latin typeface="Arial" panose="020B0604020202020204" pitchFamily="34" charset="0"/>
                <a:cs typeface="Arial" panose="020B0604020202020204" pitchFamily="34" charset="0"/>
              </a:rPr>
              <a:t>I did not shrink from declaring to you the whole counsel of God</a:t>
            </a:r>
            <a:r>
              <a:rPr lang="en-US" b="0" dirty="0">
                <a:latin typeface="Arial" panose="020B0604020202020204" pitchFamily="34" charset="0"/>
                <a:cs typeface="Arial" panose="020B0604020202020204" pitchFamily="34" charset="0"/>
              </a:rPr>
              <a:t>.’”</a:t>
            </a:r>
          </a:p>
        </p:txBody>
      </p:sp>
      <p:sp>
        <p:nvSpPr>
          <p:cNvPr id="4" name="Slide Number Placeholder 3"/>
          <p:cNvSpPr>
            <a:spLocks noGrp="1"/>
          </p:cNvSpPr>
          <p:nvPr>
            <p:ph type="sldNum" sz="quarter" idx="5"/>
          </p:nvPr>
        </p:nvSpPr>
        <p:spPr/>
        <p:txBody>
          <a:bodyPr/>
          <a:lstStyle/>
          <a:p>
            <a:pPr defTabSz="990511">
              <a:defRPr/>
            </a:pPr>
            <a:fld id="{BCFAAAB6-A2C6-4A85-A3A1-98EFBA61C967}" type="slidenum">
              <a:rPr lang="en-US">
                <a:solidFill>
                  <a:prstClr val="black"/>
                </a:solidFill>
                <a:latin typeface="Calibri" panose="020F0502020204030204"/>
              </a:rPr>
              <a:pPr defTabSz="990511">
                <a:defRPr/>
              </a:pPr>
              <a:t>12</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BC6A96D3-E47D-E3B2-C212-3ECF5974D68C}"/>
              </a:ext>
            </a:extLst>
          </p:cNvPr>
          <p:cNvSpPr>
            <a:spLocks noGrp="1"/>
          </p:cNvSpPr>
          <p:nvPr>
            <p:ph type="dt" idx="1"/>
          </p:nvPr>
        </p:nvSpPr>
        <p:spPr/>
        <p:txBody>
          <a:bodyPr/>
          <a:lstStyle/>
          <a:p>
            <a:pPr defTabSz="990511">
              <a:defRPr/>
            </a:pPr>
            <a:r>
              <a:rPr lang="en-US">
                <a:solidFill>
                  <a:prstClr val="black"/>
                </a:solidFill>
                <a:latin typeface="Calibri" panose="020F0502020204030204"/>
              </a:rPr>
              <a:t>1/28/2024 am</a:t>
            </a:r>
            <a:endParaRPr lang="en-US" dirty="0">
              <a:solidFill>
                <a:prstClr val="black"/>
              </a:solidFill>
              <a:latin typeface="Calibri" panose="020F0502020204030204"/>
            </a:endParaRPr>
          </a:p>
        </p:txBody>
      </p:sp>
      <p:sp>
        <p:nvSpPr>
          <p:cNvPr id="6" name="Footer Placeholder 5">
            <a:extLst>
              <a:ext uri="{FF2B5EF4-FFF2-40B4-BE49-F238E27FC236}">
                <a16:creationId xmlns:a16="http://schemas.microsoft.com/office/drawing/2014/main" id="{50406E3F-81CC-3F8F-45D2-78FE8E01DAFD}"/>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5543624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 y="4924643"/>
            <a:ext cx="7100832" cy="4029253"/>
          </a:xfrm>
        </p:spPr>
        <p:txBody>
          <a:bodyPr/>
          <a:lstStyle/>
          <a:p>
            <a:r>
              <a:rPr lang="en-US" b="1" dirty="0">
                <a:latin typeface="Arial" panose="020B0604020202020204" pitchFamily="34" charset="0"/>
                <a:cs typeface="Arial" panose="020B0604020202020204" pitchFamily="34" charset="0"/>
              </a:rPr>
              <a:t>I Corinthians 4:16</a:t>
            </a:r>
            <a:r>
              <a:rPr lang="en-US" b="0" dirty="0">
                <a:latin typeface="Arial" panose="020B0604020202020204" pitchFamily="34" charset="0"/>
                <a:cs typeface="Arial" panose="020B0604020202020204" pitchFamily="34" charset="0"/>
              </a:rPr>
              <a:t> – “I urge you, then, be imitators of me.”</a:t>
            </a:r>
          </a:p>
          <a:p>
            <a:endParaRPr lang="en-US" b="0"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I Corinthians 11:1</a:t>
            </a:r>
            <a:r>
              <a:rPr lang="en-US" b="0" dirty="0">
                <a:latin typeface="Arial" panose="020B0604020202020204" pitchFamily="34" charset="0"/>
                <a:cs typeface="Arial" panose="020B0604020202020204" pitchFamily="34" charset="0"/>
              </a:rPr>
              <a:t> – “Be imitators of me, as I am of Christ.”</a:t>
            </a:r>
          </a:p>
          <a:p>
            <a:endParaRPr lang="en-US" b="0"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Hebrews 6:9-12</a:t>
            </a:r>
            <a:r>
              <a:rPr lang="en-US" b="0" dirty="0">
                <a:latin typeface="Arial" panose="020B0604020202020204" pitchFamily="34" charset="0"/>
                <a:cs typeface="Arial" panose="020B0604020202020204" pitchFamily="34" charset="0"/>
              </a:rPr>
              <a:t> – “9 Though we speak in this way, yet in your case, beloved, we feel sure of better things – things that belong to salvation. 10 For God is not so unjust as to overlook your work and the love that you showed for his sake in serving the saints, as you still do. 11 And we desire each one of you to show the same earnestness to have the full assurance of hope until the end, 12 so that you may not be sluggish, but </a:t>
            </a:r>
            <a:r>
              <a:rPr lang="en-US" b="1" dirty="0">
                <a:latin typeface="Arial" panose="020B0604020202020204" pitchFamily="34" charset="0"/>
                <a:cs typeface="Arial" panose="020B0604020202020204" pitchFamily="34" charset="0"/>
              </a:rPr>
              <a:t>imitators of those who through faith and patience inherit the promises</a:t>
            </a:r>
            <a:r>
              <a:rPr lang="en-US" b="0" dirty="0">
                <a:latin typeface="Arial" panose="020B0604020202020204" pitchFamily="34" charset="0"/>
                <a:cs typeface="Arial" panose="020B0604020202020204" pitchFamily="34" charset="0"/>
              </a:rPr>
              <a:t>.”</a:t>
            </a:r>
          </a:p>
        </p:txBody>
      </p:sp>
      <p:sp>
        <p:nvSpPr>
          <p:cNvPr id="4" name="Slide Number Placeholder 3"/>
          <p:cNvSpPr>
            <a:spLocks noGrp="1"/>
          </p:cNvSpPr>
          <p:nvPr>
            <p:ph type="sldNum" sz="quarter" idx="5"/>
          </p:nvPr>
        </p:nvSpPr>
        <p:spPr/>
        <p:txBody>
          <a:bodyPr/>
          <a:lstStyle/>
          <a:p>
            <a:pPr defTabSz="990511">
              <a:defRPr/>
            </a:pPr>
            <a:fld id="{BCFAAAB6-A2C6-4A85-A3A1-98EFBA61C967}" type="slidenum">
              <a:rPr lang="en-US">
                <a:solidFill>
                  <a:prstClr val="black"/>
                </a:solidFill>
                <a:latin typeface="Calibri" panose="020F0502020204030204"/>
              </a:rPr>
              <a:pPr defTabSz="990511">
                <a:defRPr/>
              </a:pPr>
              <a:t>13</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2CE36476-8787-B722-2F35-FD675C25E94A}"/>
              </a:ext>
            </a:extLst>
          </p:cNvPr>
          <p:cNvSpPr>
            <a:spLocks noGrp="1"/>
          </p:cNvSpPr>
          <p:nvPr>
            <p:ph type="dt" idx="1"/>
          </p:nvPr>
        </p:nvSpPr>
        <p:spPr/>
        <p:txBody>
          <a:bodyPr/>
          <a:lstStyle/>
          <a:p>
            <a:pPr defTabSz="990511">
              <a:defRPr/>
            </a:pPr>
            <a:r>
              <a:rPr lang="en-US">
                <a:solidFill>
                  <a:prstClr val="black"/>
                </a:solidFill>
                <a:latin typeface="Calibri" panose="020F0502020204030204"/>
              </a:rPr>
              <a:t>1/28/2024 am</a:t>
            </a:r>
            <a:endParaRPr lang="en-US" dirty="0">
              <a:solidFill>
                <a:prstClr val="black"/>
              </a:solidFill>
              <a:latin typeface="Calibri" panose="020F0502020204030204"/>
            </a:endParaRPr>
          </a:p>
        </p:txBody>
      </p:sp>
      <p:sp>
        <p:nvSpPr>
          <p:cNvPr id="6" name="Footer Placeholder 5">
            <a:extLst>
              <a:ext uri="{FF2B5EF4-FFF2-40B4-BE49-F238E27FC236}">
                <a16:creationId xmlns:a16="http://schemas.microsoft.com/office/drawing/2014/main" id="{8F604077-FAA1-6718-1718-4B03409FC018}"/>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7732871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10:8</a:t>
            </a:r>
            <a:r>
              <a:rPr lang="en-US" dirty="0"/>
              <a:t> – “But what does it say? ‘</a:t>
            </a:r>
            <a:r>
              <a:rPr lang="en-US" b="1" dirty="0"/>
              <a:t>The word is near you</a:t>
            </a:r>
            <a:r>
              <a:rPr lang="en-US" dirty="0"/>
              <a:t>, in your mouth and in your heart’ (that is, the word of faith that we proclaim)”</a:t>
            </a:r>
          </a:p>
          <a:p>
            <a:endParaRPr lang="en-US" dirty="0"/>
          </a:p>
          <a:p>
            <a:r>
              <a:rPr lang="en-US" b="1" dirty="0"/>
              <a:t>Romans 10:11</a:t>
            </a:r>
            <a:r>
              <a:rPr lang="en-US" dirty="0"/>
              <a:t> – “For the Scripture says, ‘</a:t>
            </a:r>
            <a:r>
              <a:rPr lang="en-US" b="1" dirty="0"/>
              <a:t>Everyone who believes in him will not be put to shame</a:t>
            </a:r>
            <a:r>
              <a:rPr lang="en-US" dirty="0"/>
              <a:t>.’”</a:t>
            </a:r>
          </a:p>
        </p:txBody>
      </p:sp>
      <p:sp>
        <p:nvSpPr>
          <p:cNvPr id="4" name="Slide Number Placeholder 3"/>
          <p:cNvSpPr>
            <a:spLocks noGrp="1"/>
          </p:cNvSpPr>
          <p:nvPr>
            <p:ph type="sldNum" sz="quarter" idx="5"/>
          </p:nvPr>
        </p:nvSpPr>
        <p:spPr/>
        <p:txBody>
          <a:bodyPr/>
          <a:lstStyle/>
          <a:p>
            <a:pPr defTabSz="1219560" fontAlgn="base">
              <a:spcBef>
                <a:spcPct val="0"/>
              </a:spcBef>
              <a:spcAft>
                <a:spcPct val="0"/>
              </a:spcAft>
              <a:defRPr/>
            </a:pPr>
            <a:fld id="{3AF42B02-11F3-4BD2-B2E3-53F42D06C240}" type="slidenum">
              <a:rPr lang="en-US" altLang="en-US" sz="1800">
                <a:solidFill>
                  <a:srgbClr val="000000"/>
                </a:solidFill>
                <a:latin typeface="Arial" panose="020B0604020202020204" pitchFamily="34" charset="0"/>
              </a:rPr>
              <a:pPr defTabSz="1219560" fontAlgn="base">
                <a:spcBef>
                  <a:spcPct val="0"/>
                </a:spcBef>
                <a:spcAft>
                  <a:spcPct val="0"/>
                </a:spcAft>
                <a:defRPr/>
              </a:pPr>
              <a:t>14</a:t>
            </a:fld>
            <a:endParaRPr lang="en-US" altLang="en-US" sz="18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1219560" fontAlgn="base">
              <a:spcBef>
                <a:spcPct val="0"/>
              </a:spcBef>
              <a:spcAft>
                <a:spcPct val="0"/>
              </a:spcAft>
              <a:defRPr/>
            </a:pPr>
            <a:r>
              <a:rPr lang="en-US" altLang="en-US" sz="1800">
                <a:solidFill>
                  <a:srgbClr val="000000"/>
                </a:solidFill>
                <a:latin typeface="Arial" panose="020B0604020202020204" pitchFamily="34" charset="0"/>
              </a:rPr>
              <a:t>1/28/2024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1219560" fontAlgn="base">
              <a:spcBef>
                <a:spcPct val="0"/>
              </a:spcBef>
              <a:spcAft>
                <a:spcPct val="0"/>
              </a:spcAft>
              <a:defRPr/>
            </a:pPr>
            <a:r>
              <a:rPr lang="en-US" altLang="en-US" sz="18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dirty="0"/>
              <a:t> – “Repent therefore, and turn again, </a:t>
            </a:r>
            <a:r>
              <a:rPr lang="en-US" b="1" dirty="0"/>
              <a:t>that your sins may be blotted out</a:t>
            </a:r>
            <a:r>
              <a:rPr lang="en-US" dirty="0"/>
              <a:t>”</a:t>
            </a:r>
          </a:p>
          <a:p>
            <a:endParaRPr lang="en-US" b="1" dirty="0"/>
          </a:p>
          <a:p>
            <a:r>
              <a:rPr lang="en-US" b="1" dirty="0"/>
              <a:t>I John 4:15</a:t>
            </a:r>
            <a:r>
              <a:rPr lang="en-US" dirty="0"/>
              <a:t> – “Whoever confesses that Jesus is the Son of God, </a:t>
            </a:r>
            <a:r>
              <a:rPr lang="en-US" b="1" dirty="0"/>
              <a:t>God abides in him, and he in God</a:t>
            </a:r>
            <a:r>
              <a:rPr lang="en-US" dirty="0"/>
              <a:t>.”</a:t>
            </a:r>
          </a:p>
          <a:p>
            <a:endParaRPr lang="en-US" b="1" dirty="0"/>
          </a:p>
          <a:p>
            <a:r>
              <a:rPr lang="en-US" b="1" dirty="0"/>
              <a:t>Romans 10:10</a:t>
            </a:r>
            <a:r>
              <a:rPr lang="en-US" dirty="0"/>
              <a:t> – “For with the heart one believes and is justified, and </a:t>
            </a:r>
            <a:r>
              <a:rPr lang="en-US" b="1" dirty="0"/>
              <a:t>with the mouth one confesses</a:t>
            </a:r>
            <a:r>
              <a:rPr lang="en-US" dirty="0"/>
              <a:t> and is saved.”</a:t>
            </a:r>
          </a:p>
        </p:txBody>
      </p:sp>
      <p:sp>
        <p:nvSpPr>
          <p:cNvPr id="4" name="Slide Number Placeholder 3"/>
          <p:cNvSpPr>
            <a:spLocks noGrp="1"/>
          </p:cNvSpPr>
          <p:nvPr>
            <p:ph type="sldNum" sz="quarter" idx="5"/>
          </p:nvPr>
        </p:nvSpPr>
        <p:spPr/>
        <p:txBody>
          <a:bodyPr/>
          <a:lstStyle/>
          <a:p>
            <a:pPr defTabSz="1219560" fontAlgn="base">
              <a:spcBef>
                <a:spcPct val="0"/>
              </a:spcBef>
              <a:spcAft>
                <a:spcPct val="0"/>
              </a:spcAft>
              <a:defRPr/>
            </a:pPr>
            <a:fld id="{3AF42B02-11F3-4BD2-B2E3-53F42D06C240}" type="slidenum">
              <a:rPr lang="en-US" altLang="en-US" sz="1800">
                <a:solidFill>
                  <a:srgbClr val="000000"/>
                </a:solidFill>
                <a:latin typeface="Arial" panose="020B0604020202020204" pitchFamily="34" charset="0"/>
              </a:rPr>
              <a:pPr defTabSz="1219560" fontAlgn="base">
                <a:spcBef>
                  <a:spcPct val="0"/>
                </a:spcBef>
                <a:spcAft>
                  <a:spcPct val="0"/>
                </a:spcAft>
                <a:defRPr/>
              </a:pPr>
              <a:t>15</a:t>
            </a:fld>
            <a:endParaRPr lang="en-US" altLang="en-US" sz="18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DF30FF1B-8FE9-6927-438C-DFBECD80BA0F}"/>
              </a:ext>
            </a:extLst>
          </p:cNvPr>
          <p:cNvSpPr>
            <a:spLocks noGrp="1"/>
          </p:cNvSpPr>
          <p:nvPr>
            <p:ph type="dt" idx="1"/>
          </p:nvPr>
        </p:nvSpPr>
        <p:spPr/>
        <p:txBody>
          <a:bodyPr/>
          <a:lstStyle/>
          <a:p>
            <a:pPr defTabSz="1219560" fontAlgn="base">
              <a:spcBef>
                <a:spcPct val="0"/>
              </a:spcBef>
              <a:spcAft>
                <a:spcPct val="0"/>
              </a:spcAft>
              <a:defRPr/>
            </a:pPr>
            <a:r>
              <a:rPr lang="en-US" altLang="en-US" sz="1800">
                <a:solidFill>
                  <a:srgbClr val="000000"/>
                </a:solidFill>
                <a:latin typeface="Arial" panose="020B0604020202020204" pitchFamily="34" charset="0"/>
              </a:rPr>
              <a:t>1/28/2024 am</a:t>
            </a:r>
          </a:p>
        </p:txBody>
      </p:sp>
      <p:sp>
        <p:nvSpPr>
          <p:cNvPr id="6" name="Footer Placeholder 5">
            <a:extLst>
              <a:ext uri="{FF2B5EF4-FFF2-40B4-BE49-F238E27FC236}">
                <a16:creationId xmlns:a16="http://schemas.microsoft.com/office/drawing/2014/main" id="{7CA4DBCE-2CE4-6CD6-D2A0-254BEA4BD8E1}"/>
              </a:ext>
            </a:extLst>
          </p:cNvPr>
          <p:cNvSpPr>
            <a:spLocks noGrp="1"/>
          </p:cNvSpPr>
          <p:nvPr>
            <p:ph type="ftr" sz="quarter" idx="4"/>
          </p:nvPr>
        </p:nvSpPr>
        <p:spPr/>
        <p:txBody>
          <a:bodyPr/>
          <a:lstStyle/>
          <a:p>
            <a:pPr defTabSz="1219560" fontAlgn="base">
              <a:spcBef>
                <a:spcPct val="0"/>
              </a:spcBef>
              <a:spcAft>
                <a:spcPct val="0"/>
              </a:spcAft>
              <a:defRPr/>
            </a:pPr>
            <a:r>
              <a:rPr lang="en-US" altLang="en-US" sz="18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8004863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2:38</a:t>
            </a:r>
            <a:r>
              <a:rPr lang="en-US" dirty="0"/>
              <a:t> – “And Peter said to them, "Repent and be baptized </a:t>
            </a:r>
            <a:r>
              <a:rPr lang="en-US" b="1" dirty="0"/>
              <a:t>every one of you</a:t>
            </a:r>
            <a:r>
              <a:rPr lang="en-US" dirty="0"/>
              <a:t> in the name of Jesus Christ for the forgiveness of your sins, and you will receive the gift of the Holy Spirit.”</a:t>
            </a:r>
          </a:p>
          <a:p>
            <a:endParaRPr lang="en-US" dirty="0"/>
          </a:p>
          <a:p>
            <a:pPr defTabSz="1126541">
              <a:defRPr/>
            </a:pPr>
            <a:r>
              <a:rPr lang="en-US" b="1" dirty="0"/>
              <a:t>Hebrews 3:12-14</a:t>
            </a:r>
            <a:r>
              <a:rPr lang="en-US" dirty="0"/>
              <a:t> – “12 Take care, brothers, lest there be in any of you an evil, unbelieving heart, leading you to fall away from the living God. 13 But exhort one another every day, as long as it is called "today," that none of you may be hardened by the deceitfulness of sin. 14 For we share in Christ, if indeed we </a:t>
            </a:r>
            <a:r>
              <a:rPr lang="en-US" b="1" dirty="0"/>
              <a:t>hold our original confidence</a:t>
            </a:r>
            <a:r>
              <a:rPr lang="en-US" dirty="0"/>
              <a:t> firm to the end.”</a:t>
            </a:r>
          </a:p>
        </p:txBody>
      </p:sp>
      <p:sp>
        <p:nvSpPr>
          <p:cNvPr id="4" name="Slide Number Placeholder 3"/>
          <p:cNvSpPr>
            <a:spLocks noGrp="1"/>
          </p:cNvSpPr>
          <p:nvPr>
            <p:ph type="sldNum" sz="quarter" idx="5"/>
          </p:nvPr>
        </p:nvSpPr>
        <p:spPr/>
        <p:txBody>
          <a:bodyPr/>
          <a:lstStyle/>
          <a:p>
            <a:pPr defTabSz="1219560" fontAlgn="base">
              <a:spcBef>
                <a:spcPct val="0"/>
              </a:spcBef>
              <a:spcAft>
                <a:spcPct val="0"/>
              </a:spcAft>
              <a:defRPr/>
            </a:pPr>
            <a:fld id="{3AF42B02-11F3-4BD2-B2E3-53F42D06C240}" type="slidenum">
              <a:rPr lang="en-US" altLang="en-US" sz="1800">
                <a:solidFill>
                  <a:srgbClr val="000000"/>
                </a:solidFill>
                <a:latin typeface="Arial" panose="020B0604020202020204" pitchFamily="34" charset="0"/>
              </a:rPr>
              <a:pPr defTabSz="1219560" fontAlgn="base">
                <a:spcBef>
                  <a:spcPct val="0"/>
                </a:spcBef>
                <a:spcAft>
                  <a:spcPct val="0"/>
                </a:spcAft>
                <a:defRPr/>
              </a:pPr>
              <a:t>16</a:t>
            </a:fld>
            <a:endParaRPr lang="en-US" altLang="en-US" sz="18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58F7F3AB-5BD9-D0A3-0CE3-C9CEB5D50DD5}"/>
              </a:ext>
            </a:extLst>
          </p:cNvPr>
          <p:cNvSpPr>
            <a:spLocks noGrp="1"/>
          </p:cNvSpPr>
          <p:nvPr>
            <p:ph type="dt" idx="1"/>
          </p:nvPr>
        </p:nvSpPr>
        <p:spPr/>
        <p:txBody>
          <a:bodyPr/>
          <a:lstStyle/>
          <a:p>
            <a:pPr defTabSz="1219560" fontAlgn="base">
              <a:spcBef>
                <a:spcPct val="0"/>
              </a:spcBef>
              <a:spcAft>
                <a:spcPct val="0"/>
              </a:spcAft>
              <a:defRPr/>
            </a:pPr>
            <a:r>
              <a:rPr lang="en-US" altLang="en-US" sz="1800">
                <a:solidFill>
                  <a:srgbClr val="000000"/>
                </a:solidFill>
                <a:latin typeface="Arial" panose="020B0604020202020204" pitchFamily="34" charset="0"/>
              </a:rPr>
              <a:t>1/28/2024 am</a:t>
            </a:r>
          </a:p>
        </p:txBody>
      </p:sp>
      <p:sp>
        <p:nvSpPr>
          <p:cNvPr id="6" name="Footer Placeholder 5">
            <a:extLst>
              <a:ext uri="{FF2B5EF4-FFF2-40B4-BE49-F238E27FC236}">
                <a16:creationId xmlns:a16="http://schemas.microsoft.com/office/drawing/2014/main" id="{A4D5B93B-4117-496C-590B-7F72E7268852}"/>
              </a:ext>
            </a:extLst>
          </p:cNvPr>
          <p:cNvSpPr>
            <a:spLocks noGrp="1"/>
          </p:cNvSpPr>
          <p:nvPr>
            <p:ph type="ftr" sz="quarter" idx="4"/>
          </p:nvPr>
        </p:nvSpPr>
        <p:spPr/>
        <p:txBody>
          <a:bodyPr/>
          <a:lstStyle/>
          <a:p>
            <a:pPr defTabSz="1219560" fontAlgn="base">
              <a:spcBef>
                <a:spcPct val="0"/>
              </a:spcBef>
              <a:spcAft>
                <a:spcPct val="0"/>
              </a:spcAft>
              <a:defRPr/>
            </a:pPr>
            <a:r>
              <a:rPr lang="en-US" altLang="en-US" sz="18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4163791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 y="4924643"/>
            <a:ext cx="7100832" cy="5308382"/>
          </a:xfrm>
        </p:spPr>
        <p:txBody>
          <a:bodyPr/>
          <a:lstStyle/>
          <a:p>
            <a:r>
              <a:rPr lang="en-US" b="1" dirty="0">
                <a:latin typeface="Arial" panose="020B0604020202020204" pitchFamily="34" charset="0"/>
                <a:cs typeface="Arial" panose="020B0604020202020204" pitchFamily="34" charset="0"/>
              </a:rPr>
              <a:t>Romans 1:1-3</a:t>
            </a:r>
            <a:r>
              <a:rPr lang="en-US" b="0" dirty="0">
                <a:latin typeface="Arial" panose="020B0604020202020204" pitchFamily="34" charset="0"/>
                <a:cs typeface="Arial" panose="020B0604020202020204" pitchFamily="34" charset="0"/>
              </a:rPr>
              <a:t> – “Paul, </a:t>
            </a:r>
            <a:r>
              <a:rPr lang="en-US" b="1" dirty="0">
                <a:latin typeface="Arial" panose="020B0604020202020204" pitchFamily="34" charset="0"/>
                <a:cs typeface="Arial" panose="020B0604020202020204" pitchFamily="34" charset="0"/>
              </a:rPr>
              <a:t>a servant of Christ Jesus</a:t>
            </a:r>
            <a:r>
              <a:rPr lang="en-US" b="0" dirty="0">
                <a:latin typeface="Arial" panose="020B0604020202020204" pitchFamily="34" charset="0"/>
                <a:cs typeface="Arial" panose="020B0604020202020204" pitchFamily="34" charset="0"/>
              </a:rPr>
              <a:t>, called to be an apostle, set apart for the gospel of God, 2 which he promised beforehand through his prophets in the holy Scriptures, 3 concerning his Son, who was descended from David according to the flesh”</a:t>
            </a:r>
          </a:p>
          <a:p>
            <a:endParaRPr lang="en-US" b="0"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II Peter 1:1-3</a:t>
            </a:r>
            <a:r>
              <a:rPr lang="en-US" b="0" dirty="0">
                <a:latin typeface="Arial" panose="020B0604020202020204" pitchFamily="34" charset="0"/>
                <a:cs typeface="Arial" panose="020B0604020202020204" pitchFamily="34" charset="0"/>
              </a:rPr>
              <a:t> – “Simeon Peter, </a:t>
            </a:r>
            <a:r>
              <a:rPr lang="en-US" b="1" dirty="0">
                <a:latin typeface="Arial" panose="020B0604020202020204" pitchFamily="34" charset="0"/>
                <a:cs typeface="Arial" panose="020B0604020202020204" pitchFamily="34" charset="0"/>
              </a:rPr>
              <a:t>a servant</a:t>
            </a:r>
            <a:r>
              <a:rPr lang="en-US" b="0" dirty="0">
                <a:latin typeface="Arial" panose="020B0604020202020204" pitchFamily="34" charset="0"/>
                <a:cs typeface="Arial" panose="020B0604020202020204" pitchFamily="34" charset="0"/>
              </a:rPr>
              <a:t> and apostle of Jesus Christ, To those who have obtained a faith of equal standing with ours by the righteousness of our God and Savior Jesus Christ: 2 May grace and peace be multiplied to you in the knowledge of God and of Jesus our Lord.”</a:t>
            </a:r>
          </a:p>
          <a:p>
            <a:r>
              <a:rPr lang="en-US" b="1" dirty="0">
                <a:latin typeface="Arial" panose="020B0604020202020204" pitchFamily="34" charset="0"/>
                <a:cs typeface="Arial" panose="020B0604020202020204" pitchFamily="34" charset="0"/>
              </a:rPr>
              <a:t>Jude 1:1</a:t>
            </a:r>
            <a:r>
              <a:rPr lang="en-US" b="0" dirty="0">
                <a:latin typeface="Arial" panose="020B0604020202020204" pitchFamily="34" charset="0"/>
                <a:cs typeface="Arial" panose="020B0604020202020204" pitchFamily="34" charset="0"/>
              </a:rPr>
              <a:t> – “1 Jude, a servant of Jesus Christ and brother of James, To those who are called, beloved in God the Father and kept for Jesus Christ”</a:t>
            </a:r>
          </a:p>
          <a:p>
            <a:endParaRPr lang="en-US" b="0"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Romans 6:16-18</a:t>
            </a:r>
            <a:r>
              <a:rPr lang="en-US" b="0" dirty="0">
                <a:latin typeface="Arial" panose="020B0604020202020204" pitchFamily="34" charset="0"/>
                <a:cs typeface="Arial" panose="020B0604020202020204" pitchFamily="34" charset="0"/>
              </a:rPr>
              <a:t> – “16 Do you not know that if you present yourselves to anyone as obedient slaves, you are slaves of the one whom you obey, either of sin, which leads to death, or of obedience, which leads to righteousness? 17 But thanks be to God, that you who were once slaves of sin have become obedient from the heart to the standard of teaching to which you were committed, 18 and, having been set free from sin, have become slaves of righteousness.”</a:t>
            </a:r>
          </a:p>
        </p:txBody>
      </p:sp>
      <p:sp>
        <p:nvSpPr>
          <p:cNvPr id="4" name="Date Placeholder 3"/>
          <p:cNvSpPr>
            <a:spLocks noGrp="1"/>
          </p:cNvSpPr>
          <p:nvPr>
            <p:ph type="dt" idx="1"/>
          </p:nvPr>
        </p:nvSpPr>
        <p:spPr/>
        <p:txBody>
          <a:bodyPr/>
          <a:lstStyle/>
          <a:p>
            <a:pPr defTabSz="990511">
              <a:defRPr/>
            </a:pPr>
            <a:r>
              <a:rPr lang="en-US">
                <a:solidFill>
                  <a:prstClr val="black"/>
                </a:solidFill>
                <a:latin typeface="Calibri" panose="020F0502020204030204"/>
              </a:rPr>
              <a:t>1/28/2024 am</a:t>
            </a:r>
            <a:endParaRPr lang="en-US" dirty="0">
              <a:solidFill>
                <a:prstClr val="black"/>
              </a:solidFill>
              <a:latin typeface="Calibri" panose="020F0502020204030204"/>
            </a:endParaRPr>
          </a:p>
        </p:txBody>
      </p:sp>
      <p:sp>
        <p:nvSpPr>
          <p:cNvPr id="5" name="Slide Number Placeholder 4"/>
          <p:cNvSpPr>
            <a:spLocks noGrp="1"/>
          </p:cNvSpPr>
          <p:nvPr>
            <p:ph type="sldNum" sz="quarter" idx="5"/>
          </p:nvPr>
        </p:nvSpPr>
        <p:spPr/>
        <p:txBody>
          <a:bodyPr/>
          <a:lstStyle/>
          <a:p>
            <a:pPr defTabSz="990511">
              <a:defRPr/>
            </a:pPr>
            <a:fld id="{BCFAAAB6-A2C6-4A85-A3A1-98EFBA61C967}" type="slidenum">
              <a:rPr lang="en-US">
                <a:solidFill>
                  <a:prstClr val="black"/>
                </a:solidFill>
                <a:latin typeface="Calibri" panose="020F0502020204030204"/>
              </a:rPr>
              <a:pPr defTabSz="990511">
                <a:defRPr/>
              </a:pPr>
              <a:t>2</a:t>
            </a:fld>
            <a:endParaRPr lang="en-US" dirty="0">
              <a:solidFill>
                <a:prstClr val="black"/>
              </a:solidFill>
              <a:latin typeface="Calibri" panose="020F0502020204030204"/>
            </a:endParaRPr>
          </a:p>
        </p:txBody>
      </p:sp>
      <p:sp>
        <p:nvSpPr>
          <p:cNvPr id="6" name="Footer Placeholder 5">
            <a:extLst>
              <a:ext uri="{FF2B5EF4-FFF2-40B4-BE49-F238E27FC236}">
                <a16:creationId xmlns:a16="http://schemas.microsoft.com/office/drawing/2014/main" id="{4964A088-A876-9AF0-8630-9A409FA5DD2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434345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16063" y="0"/>
            <a:ext cx="4068762" cy="3052763"/>
          </a:xfrm>
        </p:spPr>
      </p:sp>
      <p:sp>
        <p:nvSpPr>
          <p:cNvPr id="3" name="Notes Placeholder 2"/>
          <p:cNvSpPr>
            <a:spLocks noGrp="1"/>
          </p:cNvSpPr>
          <p:nvPr>
            <p:ph type="body" idx="1"/>
          </p:nvPr>
        </p:nvSpPr>
        <p:spPr>
          <a:xfrm>
            <a:off x="-1" y="3052142"/>
            <a:ext cx="7100832" cy="7180884"/>
          </a:xfrm>
        </p:spPr>
        <p:txBody>
          <a:bodyPr/>
          <a:lstStyle/>
          <a:p>
            <a:r>
              <a:rPr lang="en-US" b="1" dirty="0">
                <a:latin typeface="Arial" panose="020B0604020202020204" pitchFamily="34" charset="0"/>
                <a:cs typeface="Arial" panose="020B0604020202020204" pitchFamily="34" charset="0"/>
              </a:rPr>
              <a:t>Acts 20:17-27</a:t>
            </a:r>
            <a:r>
              <a:rPr lang="en-US" b="0" dirty="0">
                <a:latin typeface="Arial" panose="020B0604020202020204" pitchFamily="34" charset="0"/>
                <a:cs typeface="Arial" panose="020B0604020202020204" pitchFamily="34" charset="0"/>
              </a:rPr>
              <a:t> – “17 Now from Miletus he sent to Ephesus and called the elders of the church to come to him. 18 And when they came to him, he said to them: "You yourselves know how I lived among you the whole time from the first day that I set foot in Asia, 19  serving the Lord </a:t>
            </a:r>
            <a:r>
              <a:rPr lang="en-US" b="1" dirty="0">
                <a:latin typeface="Arial" panose="020B0604020202020204" pitchFamily="34" charset="0"/>
                <a:cs typeface="Arial" panose="020B0604020202020204" pitchFamily="34" charset="0"/>
              </a:rPr>
              <a:t>with all humility</a:t>
            </a:r>
            <a:r>
              <a:rPr lang="en-US" b="0" dirty="0">
                <a:latin typeface="Arial" panose="020B0604020202020204" pitchFamily="34" charset="0"/>
                <a:cs typeface="Arial" panose="020B0604020202020204" pitchFamily="34" charset="0"/>
              </a:rPr>
              <a:t> and with tears and with trials that happened to me through the plots of the Jews; 20 how I did not shrink from declaring to you anything that was profitable, and teaching you in public and from house to house, 21 testifying both to Jews and to Greeks of repentance toward God and of faith in our Lord Jesus Christ. 22 And now, behold, I am going to Jerusalem, constrained by the Spirit, not knowing what will happen to me there, 23 except that the Holy Spirit testifies to me in every city that imprisonment and afflictions await me. 24 But I do not account my life of any value nor as precious to myself, if only I may finish my course and the ministry that I received from the Lord Jesus, to testify to the gospel of the grace of God. 25 And now, behold, I know that none of you among whom I have gone about proclaiming the kingdom will see my face again. 26 Therefore I testify to you this day that I am innocent of the blood of all of you, 27 for I did not shrink from declaring to you the whole counsel of God.”</a:t>
            </a:r>
          </a:p>
          <a:p>
            <a:endParaRPr lang="en-US" b="0"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II Corinthians 11:16-29</a:t>
            </a:r>
            <a:r>
              <a:rPr lang="en-US" dirty="0">
                <a:latin typeface="Arial" panose="020B0604020202020204" pitchFamily="34" charset="0"/>
                <a:cs typeface="Arial" panose="020B0604020202020204" pitchFamily="34" charset="0"/>
              </a:rPr>
              <a:t> – “16 I repeat, let no one think me foolish. But even if you do, accept me as a fool, so that I too may boast a little. 17 What I am saying with this boastful confidence, I say not with the Lord's authority but as a fool. 18 Since many boast according to the flesh, I too will boast. 19 For you gladly bear with fools, being wise yourselves! 20 For you bear it if someone makes slaves of you, or devours you, or takes advantage of you, or puts on airs, or strikes you in the face. 21 To my shame, I must say, we were too weak for that! But whatever anyone else dares to boast of – I am speaking as a fool – I also dare to boast of that. 22 Are they Hebrews? So am I. Are they Israelites? So am I. Are they offspring of Abraham? So am I. 23 Are they servants of Christ? I am a better one – I am talking like a madman – with far greater labors, far more imprisonments, with countless beatings, and often near death. 24 Five times I received at the hands of the Jews the forty lashes less one. 25 Three times I was beaten with rods. Once I was stoned. Three times I was shipwrecked; a night and a day I was adrift at sea; 26 on frequent journeys, in danger from rivers, danger from robbers, danger from my own people, danger from Gentiles, danger in the city, danger in the wilderness, danger at sea, danger from false brothers; 27  in toil and hardship, through many a sleepless night, in hunger and thirst, often without food, in cold and exposure. 28 And, apart from other things, there is the daily pressure on me of my anxiety for all the churches. 29  Who is weak, and I am not weak? Who is made to fall, and I am not indignant?”</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Philippians 2:1-11</a:t>
            </a:r>
            <a:r>
              <a:rPr lang="en-US" dirty="0">
                <a:latin typeface="Arial" panose="020B0604020202020204" pitchFamily="34" charset="0"/>
                <a:cs typeface="Arial" panose="020B0604020202020204" pitchFamily="34" charset="0"/>
              </a:rPr>
              <a:t> – “1 So if there is any encouragement in Christ, any comfort from love, any participation in the Spirit, any affection and sympathy, 2 complete my joy by being </a:t>
            </a:r>
            <a:r>
              <a:rPr lang="en-US" b="1" dirty="0">
                <a:latin typeface="Arial" panose="020B0604020202020204" pitchFamily="34" charset="0"/>
                <a:cs typeface="Arial" panose="020B0604020202020204" pitchFamily="34" charset="0"/>
              </a:rPr>
              <a:t>of the same mind</a:t>
            </a:r>
            <a:r>
              <a:rPr lang="en-US" dirty="0">
                <a:latin typeface="Arial" panose="020B0604020202020204" pitchFamily="34" charset="0"/>
                <a:cs typeface="Arial" panose="020B0604020202020204" pitchFamily="34" charset="0"/>
              </a:rPr>
              <a:t>, having the same love, being in full accord and </a:t>
            </a:r>
            <a:r>
              <a:rPr lang="en-US" b="1" dirty="0">
                <a:latin typeface="Arial" panose="020B0604020202020204" pitchFamily="34" charset="0"/>
                <a:cs typeface="Arial" panose="020B0604020202020204" pitchFamily="34" charset="0"/>
              </a:rPr>
              <a:t>of one mind</a:t>
            </a:r>
            <a:r>
              <a:rPr lang="en-US" dirty="0">
                <a:latin typeface="Arial" panose="020B0604020202020204" pitchFamily="34" charset="0"/>
                <a:cs typeface="Arial" panose="020B0604020202020204" pitchFamily="34" charset="0"/>
              </a:rPr>
              <a:t>. 3 Do nothing from rivalry or conceit, but in humility count others more significant than yourselves. 4 Let each of you look not only to his own interests, but also to the interests of others. 5 </a:t>
            </a:r>
            <a:r>
              <a:rPr lang="en-US" b="1" dirty="0">
                <a:latin typeface="Arial" panose="020B0604020202020204" pitchFamily="34" charset="0"/>
                <a:cs typeface="Arial" panose="020B0604020202020204" pitchFamily="34" charset="0"/>
              </a:rPr>
              <a:t>Have this mind among yourselves, which is yours in Christ Jesus</a:t>
            </a:r>
            <a:r>
              <a:rPr lang="en-US" dirty="0">
                <a:latin typeface="Arial" panose="020B0604020202020204" pitchFamily="34" charset="0"/>
                <a:cs typeface="Arial" panose="020B0604020202020204" pitchFamily="34" charset="0"/>
              </a:rPr>
              <a:t>, 6 who, though he was in the form of God, did not count equality with God a thing to be grasped, 7 but made himself nothing, taking the form of a servant, being born in the likeness of men. 8 And being found in human form, he humbled himself by becoming obedient to the point of death, even death on a cross. 9 Therefore God has highly exalted him and bestowed on him the name that is above every name, 10 so that at the name of Jesus every knee should bow, in heaven and on earth and under the earth, 11 and every tongue confess that Jesus Christ is Lord, to the glory of God the Father.”</a:t>
            </a:r>
          </a:p>
          <a:p>
            <a:r>
              <a:rPr lang="en-US" b="1" dirty="0">
                <a:latin typeface="Arial" panose="020B0604020202020204" pitchFamily="34" charset="0"/>
                <a:cs typeface="Arial" panose="020B0604020202020204" pitchFamily="34" charset="0"/>
              </a:rPr>
              <a:t>I Corinthians 2:16</a:t>
            </a:r>
            <a:r>
              <a:rPr lang="en-US" dirty="0">
                <a:latin typeface="Arial" panose="020B0604020202020204" pitchFamily="34" charset="0"/>
                <a:cs typeface="Arial" panose="020B0604020202020204" pitchFamily="34" charset="0"/>
              </a:rPr>
              <a:t> – “For who has understood the mind of the Lord so as to instruct him? But </a:t>
            </a:r>
            <a:r>
              <a:rPr lang="en-US" b="1" dirty="0">
                <a:latin typeface="Arial" panose="020B0604020202020204" pitchFamily="34" charset="0"/>
                <a:cs typeface="Arial" panose="020B0604020202020204" pitchFamily="34" charset="0"/>
              </a:rPr>
              <a:t>we have the mind of Christ</a:t>
            </a:r>
            <a:r>
              <a:rPr lang="en-US" dirty="0">
                <a:latin typeface="Arial" panose="020B0604020202020204" pitchFamily="34" charset="0"/>
                <a:cs typeface="Arial" panose="020B0604020202020204" pitchFamily="34" charset="0"/>
              </a:rPr>
              <a:t>.”</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defTabSz="990511">
              <a:defRPr/>
            </a:pPr>
            <a:fld id="{BCFAAAB6-A2C6-4A85-A3A1-98EFBA61C967}" type="slidenum">
              <a:rPr lang="en-US">
                <a:solidFill>
                  <a:prstClr val="black"/>
                </a:solidFill>
                <a:latin typeface="Calibri" panose="020F0502020204030204"/>
              </a:rPr>
              <a:pPr defTabSz="990511">
                <a:defRPr/>
              </a:pPr>
              <a:t>3</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F01B121A-F6C5-D019-4B3B-05AB2DC80E92}"/>
              </a:ext>
            </a:extLst>
          </p:cNvPr>
          <p:cNvSpPr>
            <a:spLocks noGrp="1"/>
          </p:cNvSpPr>
          <p:nvPr>
            <p:ph type="dt" idx="1"/>
          </p:nvPr>
        </p:nvSpPr>
        <p:spPr/>
        <p:txBody>
          <a:bodyPr/>
          <a:lstStyle/>
          <a:p>
            <a:pPr defTabSz="990511">
              <a:defRPr/>
            </a:pPr>
            <a:r>
              <a:rPr lang="en-US">
                <a:solidFill>
                  <a:prstClr val="black"/>
                </a:solidFill>
                <a:latin typeface="Calibri" panose="020F0502020204030204"/>
              </a:rPr>
              <a:t>1/28/2024 am</a:t>
            </a:r>
            <a:endParaRPr lang="en-US" dirty="0">
              <a:solidFill>
                <a:prstClr val="black"/>
              </a:solidFill>
              <a:latin typeface="Calibri" panose="020F0502020204030204"/>
            </a:endParaRPr>
          </a:p>
        </p:txBody>
      </p:sp>
      <p:sp>
        <p:nvSpPr>
          <p:cNvPr id="6" name="Footer Placeholder 5">
            <a:extLst>
              <a:ext uri="{FF2B5EF4-FFF2-40B4-BE49-F238E27FC236}">
                <a16:creationId xmlns:a16="http://schemas.microsoft.com/office/drawing/2014/main" id="{0DD3C2C1-A8D5-C34C-5752-92115A5C3396}"/>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112466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 y="4924643"/>
            <a:ext cx="7100832" cy="5308382"/>
          </a:xfrm>
        </p:spPr>
        <p:txBody>
          <a:bodyPr/>
          <a:lstStyle/>
          <a:p>
            <a:pPr algn="l"/>
            <a:r>
              <a:rPr lang="en-US" b="1" i="0" dirty="0">
                <a:effectLst/>
                <a:latin typeface="Segoe UI" panose="020B0502040204020203" pitchFamily="34" charset="0"/>
              </a:rPr>
              <a:t>Acts 20:17-27</a:t>
            </a:r>
            <a:r>
              <a:rPr lang="en-US" b="0" i="0" dirty="0">
                <a:effectLst/>
                <a:latin typeface="Segoe UI" panose="020B0502040204020203" pitchFamily="34" charset="0"/>
              </a:rPr>
              <a:t> – “17 Now from Miletus he sent to Ephesus and called the elders of the church to come to him. 18 And when they came to him, he said to them: "You yourselves know how I lived among you the whole time from the first day that I set foot in Asia, 19  </a:t>
            </a:r>
            <a:r>
              <a:rPr lang="en-US" b="1" i="0" dirty="0">
                <a:effectLst/>
                <a:latin typeface="Segoe UI" panose="020B0502040204020203" pitchFamily="34" charset="0"/>
              </a:rPr>
              <a:t>serving the Lord</a:t>
            </a:r>
            <a:r>
              <a:rPr lang="en-US" b="0" i="0" dirty="0">
                <a:effectLst/>
                <a:latin typeface="Segoe UI" panose="020B0502040204020203" pitchFamily="34" charset="0"/>
              </a:rPr>
              <a:t> with all humility and </a:t>
            </a:r>
            <a:r>
              <a:rPr lang="en-US" b="1" i="0" dirty="0">
                <a:effectLst/>
                <a:latin typeface="Segoe UI" panose="020B0502040204020203" pitchFamily="34" charset="0"/>
              </a:rPr>
              <a:t>with tears</a:t>
            </a:r>
            <a:r>
              <a:rPr lang="en-US" b="0" i="0" dirty="0">
                <a:effectLst/>
                <a:latin typeface="Segoe UI" panose="020B0502040204020203" pitchFamily="34" charset="0"/>
              </a:rPr>
              <a:t> and with trials that happened to me through the plots of the Jews; 20 how I did not shrink from declaring to you anything that was profitable, and teaching you in public and from house to house, 21 testifying both to Jews and to Greeks of repentance toward God and of faith in our Lord Jesus Christ. 22 And now, behold, I am going to Jerusalem, constrained by the Spirit, not knowing what will happen to me there, 23 except that the Holy Spirit testifies to me in every city that imprisonment and afflictions await me. 24 But I do not account my life of any value nor as precious to myself, if only I may finish my course and the ministry that I received from the Lord Jesus, to testify to the gospel of the grace of God. 25 And now, behold, I know that none of you among whom I have gone about proclaiming the kingdom will see my face again. 26 Therefore I testify to you this day that I am innocent of the blood of all of you, 27 for I did not shrink from declaring to you the whole counsel of God.”</a:t>
            </a:r>
          </a:p>
          <a:p>
            <a:pPr algn="l"/>
            <a:endParaRPr lang="en-US" b="0" i="0" dirty="0">
              <a:effectLst/>
              <a:latin typeface="Segoe UI" panose="020B0502040204020203" pitchFamily="34" charset="0"/>
              <a:cs typeface="Arial" panose="020B0604020202020204" pitchFamily="34" charset="0"/>
            </a:endParaRPr>
          </a:p>
          <a:p>
            <a:pPr algn="l"/>
            <a:r>
              <a:rPr lang="en-US" b="1" dirty="0">
                <a:latin typeface="Arial" panose="020B0604020202020204" pitchFamily="34" charset="0"/>
                <a:cs typeface="Arial" panose="020B0604020202020204" pitchFamily="34" charset="0"/>
              </a:rPr>
              <a:t>II Corinthians 2:4</a:t>
            </a:r>
            <a:r>
              <a:rPr lang="en-US" dirty="0">
                <a:latin typeface="Arial" panose="020B0604020202020204" pitchFamily="34" charset="0"/>
                <a:cs typeface="Arial" panose="020B0604020202020204" pitchFamily="34" charset="0"/>
              </a:rPr>
              <a:t> – “For out of much affliction and anguish of heart I wrote unto you </a:t>
            </a:r>
            <a:r>
              <a:rPr lang="en-US" b="1" dirty="0">
                <a:latin typeface="Arial" panose="020B0604020202020204" pitchFamily="34" charset="0"/>
                <a:cs typeface="Arial" panose="020B0604020202020204" pitchFamily="34" charset="0"/>
              </a:rPr>
              <a:t>with many tears</a:t>
            </a:r>
            <a:r>
              <a:rPr lang="en-US" dirty="0">
                <a:latin typeface="Arial" panose="020B0604020202020204" pitchFamily="34" charset="0"/>
                <a:cs typeface="Arial" panose="020B0604020202020204" pitchFamily="34" charset="0"/>
              </a:rPr>
              <a:t>; not that ye should be made sorry, but that ye might know the love that I have more abundantly unto you.”</a:t>
            </a:r>
          </a:p>
          <a:p>
            <a:pPr algn="l"/>
            <a:endParaRPr lang="en-US" dirty="0">
              <a:latin typeface="Arial" panose="020B0604020202020204" pitchFamily="34" charset="0"/>
              <a:cs typeface="Arial" panose="020B0604020202020204" pitchFamily="34" charset="0"/>
            </a:endParaRPr>
          </a:p>
          <a:p>
            <a:pPr defTabSz="990511">
              <a:defRPr/>
            </a:pPr>
            <a:r>
              <a:rPr lang="en-US" b="1" dirty="0">
                <a:latin typeface="Arial" panose="020B0604020202020204" pitchFamily="34" charset="0"/>
                <a:cs typeface="Arial" panose="020B0604020202020204" pitchFamily="34" charset="0"/>
              </a:rPr>
              <a:t>Philippians 3:17-18</a:t>
            </a:r>
            <a:r>
              <a:rPr lang="en-US" dirty="0">
                <a:latin typeface="Arial" panose="020B0604020202020204" pitchFamily="34" charset="0"/>
                <a:cs typeface="Arial" panose="020B0604020202020204" pitchFamily="34" charset="0"/>
              </a:rPr>
              <a:t> – “17 Brothers, join in imitating me, and keep your eyes on those who walk according to the example you have in us. 18 For many, of whom I have often told you and now tell you even </a:t>
            </a:r>
            <a:r>
              <a:rPr lang="en-US" b="1" dirty="0">
                <a:latin typeface="Arial" panose="020B0604020202020204" pitchFamily="34" charset="0"/>
                <a:cs typeface="Arial" panose="020B0604020202020204" pitchFamily="34" charset="0"/>
              </a:rPr>
              <a:t>with tears</a:t>
            </a:r>
            <a:r>
              <a:rPr lang="en-US" dirty="0">
                <a:latin typeface="Arial" panose="020B0604020202020204" pitchFamily="34" charset="0"/>
                <a:cs typeface="Arial" panose="020B0604020202020204" pitchFamily="34" charset="0"/>
              </a:rPr>
              <a:t>, walk as enemies of the cross of Christ.”</a:t>
            </a:r>
          </a:p>
          <a:p>
            <a:pPr algn="l"/>
            <a:r>
              <a:rPr lang="en-US" b="1" dirty="0">
                <a:latin typeface="Arial" panose="020B0604020202020204" pitchFamily="34" charset="0"/>
                <a:cs typeface="Arial" panose="020B0604020202020204" pitchFamily="34" charset="0"/>
              </a:rPr>
              <a:t>I Corinthians 15:32</a:t>
            </a:r>
            <a:r>
              <a:rPr lang="en-US" dirty="0">
                <a:latin typeface="Arial" panose="020B0604020202020204" pitchFamily="34" charset="0"/>
                <a:cs typeface="Arial" panose="020B0604020202020204" pitchFamily="34" charset="0"/>
              </a:rPr>
              <a:t> – “</a:t>
            </a:r>
            <a:r>
              <a:rPr lang="en-US" b="1" dirty="0">
                <a:latin typeface="Arial" panose="020B0604020202020204" pitchFamily="34" charset="0"/>
                <a:cs typeface="Arial" panose="020B0604020202020204" pitchFamily="34" charset="0"/>
              </a:rPr>
              <a:t>What do I gain</a:t>
            </a:r>
            <a:r>
              <a:rPr lang="en-US" dirty="0">
                <a:latin typeface="Arial" panose="020B0604020202020204" pitchFamily="34" charset="0"/>
                <a:cs typeface="Arial" panose="020B0604020202020204" pitchFamily="34" charset="0"/>
              </a:rPr>
              <a:t> if, humanly speaking, I fought with beasts at Ephesus? If the dead are not raised, ‘Let us eat and drink, for tomorrow we die.’”</a:t>
            </a:r>
          </a:p>
          <a:p>
            <a:pPr algn="l"/>
            <a:r>
              <a:rPr lang="en-US" b="1" dirty="0">
                <a:latin typeface="Arial" panose="020B0604020202020204" pitchFamily="34" charset="0"/>
                <a:cs typeface="Arial" panose="020B0604020202020204" pitchFamily="34" charset="0"/>
              </a:rPr>
              <a:t>II Corinthians 1:8-10</a:t>
            </a:r>
            <a:r>
              <a:rPr lang="en-US" dirty="0">
                <a:latin typeface="Arial" panose="020B0604020202020204" pitchFamily="34" charset="0"/>
                <a:cs typeface="Arial" panose="020B0604020202020204" pitchFamily="34" charset="0"/>
              </a:rPr>
              <a:t> – “8 For we do not want you to be ignorant, brothers, of the affliction we experienced in Asia. For we were so utterly burdened beyond our strength that we despaired of life itself. 9 Indeed, we felt that we had received the sentence of death. But that was to make us rely not on ourselves but on God who raises the dead. 10 He delivered us from such a deadly peril, and he will deliver us. </a:t>
            </a:r>
            <a:r>
              <a:rPr lang="en-US" b="1" dirty="0">
                <a:latin typeface="Arial" panose="020B0604020202020204" pitchFamily="34" charset="0"/>
                <a:cs typeface="Arial" panose="020B0604020202020204" pitchFamily="34" charset="0"/>
              </a:rPr>
              <a:t>On him we have set our hope</a:t>
            </a:r>
            <a:r>
              <a:rPr lang="en-US" dirty="0">
                <a:latin typeface="Arial" panose="020B0604020202020204" pitchFamily="34" charset="0"/>
                <a:cs typeface="Arial" panose="020B0604020202020204" pitchFamily="34" charset="0"/>
              </a:rPr>
              <a:t> that he will deliver us again.”</a:t>
            </a:r>
          </a:p>
          <a:p>
            <a:pPr algn="l"/>
            <a:r>
              <a:rPr lang="en-US" b="1" dirty="0">
                <a:latin typeface="Arial" panose="020B0604020202020204" pitchFamily="34" charset="0"/>
                <a:cs typeface="Arial" panose="020B0604020202020204" pitchFamily="34" charset="0"/>
              </a:rPr>
              <a:t>Acts 14:19-22</a:t>
            </a:r>
            <a:r>
              <a:rPr lang="en-US" dirty="0">
                <a:latin typeface="Arial" panose="020B0604020202020204" pitchFamily="34" charset="0"/>
                <a:cs typeface="Arial" panose="020B0604020202020204" pitchFamily="34" charset="0"/>
              </a:rPr>
              <a:t> – “19 But Jews came from Antioch and Iconium, and having persuaded the crowds, they stoned Paul and dragged him out of the city, supposing that he was dead. 20 But when the disciples gathered about him, he rose up and entered the city, and on the next day he went on with Barnabas to Derbe. 21 When they had preached the gospel to that city and had made many disciples, they returned to Lystra and to Iconium and to Antioch, 22  </a:t>
            </a:r>
            <a:r>
              <a:rPr lang="en-US" b="1" dirty="0">
                <a:latin typeface="Arial" panose="020B0604020202020204" pitchFamily="34" charset="0"/>
                <a:cs typeface="Arial" panose="020B0604020202020204" pitchFamily="34" charset="0"/>
              </a:rPr>
              <a:t>strengthening the souls of the disciples</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encouraging them</a:t>
            </a:r>
            <a:r>
              <a:rPr lang="en-US" dirty="0">
                <a:latin typeface="Arial" panose="020B0604020202020204" pitchFamily="34" charset="0"/>
                <a:cs typeface="Arial" panose="020B0604020202020204" pitchFamily="34" charset="0"/>
              </a:rPr>
              <a:t> to </a:t>
            </a:r>
            <a:r>
              <a:rPr lang="en-US" b="1" dirty="0">
                <a:latin typeface="Arial" panose="020B0604020202020204" pitchFamily="34" charset="0"/>
                <a:cs typeface="Arial" panose="020B0604020202020204" pitchFamily="34" charset="0"/>
              </a:rPr>
              <a:t>continue in the faith</a:t>
            </a:r>
            <a:r>
              <a:rPr lang="en-US" dirty="0">
                <a:latin typeface="Arial" panose="020B0604020202020204" pitchFamily="34" charset="0"/>
                <a:cs typeface="Arial" panose="020B0604020202020204" pitchFamily="34" charset="0"/>
              </a:rPr>
              <a:t>, and saying that through many tribulations we must enter the kingdom of God.”</a:t>
            </a:r>
          </a:p>
        </p:txBody>
      </p:sp>
      <p:sp>
        <p:nvSpPr>
          <p:cNvPr id="4" name="Slide Number Placeholder 3"/>
          <p:cNvSpPr>
            <a:spLocks noGrp="1"/>
          </p:cNvSpPr>
          <p:nvPr>
            <p:ph type="sldNum" sz="quarter" idx="5"/>
          </p:nvPr>
        </p:nvSpPr>
        <p:spPr/>
        <p:txBody>
          <a:bodyPr/>
          <a:lstStyle/>
          <a:p>
            <a:pPr defTabSz="990511">
              <a:defRPr/>
            </a:pPr>
            <a:fld id="{BCFAAAB6-A2C6-4A85-A3A1-98EFBA61C967}" type="slidenum">
              <a:rPr lang="en-US">
                <a:solidFill>
                  <a:prstClr val="black"/>
                </a:solidFill>
                <a:latin typeface="Calibri" panose="020F0502020204030204"/>
              </a:rPr>
              <a:pPr defTabSz="990511">
                <a:defRPr/>
              </a:pPr>
              <a:t>4</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B884FD26-75B7-7366-D359-BC2A9FBBD3E2}"/>
              </a:ext>
            </a:extLst>
          </p:cNvPr>
          <p:cNvSpPr>
            <a:spLocks noGrp="1"/>
          </p:cNvSpPr>
          <p:nvPr>
            <p:ph type="dt" idx="1"/>
          </p:nvPr>
        </p:nvSpPr>
        <p:spPr/>
        <p:txBody>
          <a:bodyPr/>
          <a:lstStyle/>
          <a:p>
            <a:pPr defTabSz="990511">
              <a:defRPr/>
            </a:pPr>
            <a:r>
              <a:rPr lang="en-US">
                <a:solidFill>
                  <a:prstClr val="black"/>
                </a:solidFill>
                <a:latin typeface="Calibri" panose="020F0502020204030204"/>
              </a:rPr>
              <a:t>1/28/2024 am</a:t>
            </a:r>
            <a:endParaRPr lang="en-US" dirty="0">
              <a:solidFill>
                <a:prstClr val="black"/>
              </a:solidFill>
              <a:latin typeface="Calibri" panose="020F0502020204030204"/>
            </a:endParaRPr>
          </a:p>
        </p:txBody>
      </p:sp>
      <p:sp>
        <p:nvSpPr>
          <p:cNvPr id="6" name="Footer Placeholder 5">
            <a:extLst>
              <a:ext uri="{FF2B5EF4-FFF2-40B4-BE49-F238E27FC236}">
                <a16:creationId xmlns:a16="http://schemas.microsoft.com/office/drawing/2014/main" id="{054D9597-B2A4-4902-E17B-4785204FA6DA}"/>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0606100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 y="4924643"/>
            <a:ext cx="7100832" cy="5308382"/>
          </a:xfrm>
        </p:spPr>
        <p:txBody>
          <a:bodyPr/>
          <a:lstStyle/>
          <a:p>
            <a:pPr algn="l"/>
            <a:r>
              <a:rPr lang="en-US" b="1" dirty="0">
                <a:latin typeface="Arial" panose="020B0604020202020204" pitchFamily="34" charset="0"/>
                <a:cs typeface="Arial" panose="020B0604020202020204" pitchFamily="34" charset="0"/>
              </a:rPr>
              <a:t>Acts 20:17-27</a:t>
            </a:r>
            <a:r>
              <a:rPr lang="en-US" dirty="0">
                <a:latin typeface="Arial" panose="020B0604020202020204" pitchFamily="34" charset="0"/>
                <a:cs typeface="Arial" panose="020B0604020202020204" pitchFamily="34" charset="0"/>
              </a:rPr>
              <a:t> – “17 Now from Miletus he sent to Ephesus and called the elders of the church to come to him. 18 And when they came to him, he said to them: ‘You yourselves know how I lived among you the whole time from the first day that I set foot in Asia, 19  serving the Lord with all humility and with tears and </a:t>
            </a:r>
            <a:r>
              <a:rPr lang="en-US" b="1" dirty="0">
                <a:latin typeface="Arial" panose="020B0604020202020204" pitchFamily="34" charset="0"/>
                <a:cs typeface="Arial" panose="020B0604020202020204" pitchFamily="34" charset="0"/>
              </a:rPr>
              <a:t>with trials</a:t>
            </a:r>
            <a:r>
              <a:rPr lang="en-US" dirty="0">
                <a:latin typeface="Arial" panose="020B0604020202020204" pitchFamily="34" charset="0"/>
                <a:cs typeface="Arial" panose="020B0604020202020204" pitchFamily="34" charset="0"/>
              </a:rPr>
              <a:t> that happened to me through the plots of the Jews; 20 how I did not shrink from declaring to you anything that was profitable, and teaching you in public and from house to house, 21 testifying both to Jews and to Greeks of repentance toward God and of faith in our Lord Jesus Christ. 22 And now, behold, I am going to Jerusalem, constrained by the Spirit, not knowing what will happen to me there, 23 except that the Holy Spirit testifies to me in every city that </a:t>
            </a:r>
            <a:r>
              <a:rPr lang="en-US" b="1" dirty="0">
                <a:latin typeface="Arial" panose="020B0604020202020204" pitchFamily="34" charset="0"/>
                <a:cs typeface="Arial" panose="020B0604020202020204" pitchFamily="34" charset="0"/>
              </a:rPr>
              <a:t>imprisonment and afflictions await me</a:t>
            </a:r>
            <a:r>
              <a:rPr lang="en-US" dirty="0">
                <a:latin typeface="Arial" panose="020B0604020202020204" pitchFamily="34" charset="0"/>
                <a:cs typeface="Arial" panose="020B0604020202020204" pitchFamily="34" charset="0"/>
              </a:rPr>
              <a:t>. 24 But I do not account my life of any value nor as precious to myself, if only I may finish my course and the ministry that I received from the Lord Jesus, to testify to the gospel of the grace of God. 25 And now, behold, I know that none of you among whom I have gone about proclaiming the kingdom will see my face again. 26 Therefore I testify to you this day that I am innocent of the blood of all of you, 27 for I did not shrink from declaring to you the whole counsel of God.’”</a:t>
            </a:r>
          </a:p>
          <a:p>
            <a:pPr algn="l"/>
            <a:endParaRPr lang="en-US" dirty="0">
              <a:latin typeface="Arial" panose="020B0604020202020204" pitchFamily="34" charset="0"/>
              <a:cs typeface="Arial" panose="020B0604020202020204" pitchFamily="34" charset="0"/>
            </a:endParaRPr>
          </a:p>
          <a:p>
            <a:pPr algn="l"/>
            <a:r>
              <a:rPr lang="en-US" b="1" dirty="0">
                <a:latin typeface="Arial" panose="020B0604020202020204" pitchFamily="34" charset="0"/>
                <a:cs typeface="Arial" panose="020B0604020202020204" pitchFamily="34" charset="0"/>
              </a:rPr>
              <a:t>Matthew 13:20-21</a:t>
            </a:r>
            <a:r>
              <a:rPr lang="en-US" dirty="0">
                <a:latin typeface="Arial" panose="020B0604020202020204" pitchFamily="34" charset="0"/>
                <a:cs typeface="Arial" panose="020B0604020202020204" pitchFamily="34" charset="0"/>
              </a:rPr>
              <a:t> – “20 As for what was sown on rocky ground, this is the one who hears the word and immediately receives it with joy, 21 yet </a:t>
            </a:r>
            <a:r>
              <a:rPr lang="en-US" b="1" dirty="0">
                <a:latin typeface="Arial" panose="020B0604020202020204" pitchFamily="34" charset="0"/>
                <a:cs typeface="Arial" panose="020B0604020202020204" pitchFamily="34" charset="0"/>
              </a:rPr>
              <a:t>he has no root</a:t>
            </a:r>
            <a:r>
              <a:rPr lang="en-US" dirty="0">
                <a:latin typeface="Arial" panose="020B0604020202020204" pitchFamily="34" charset="0"/>
                <a:cs typeface="Arial" panose="020B0604020202020204" pitchFamily="34" charset="0"/>
              </a:rPr>
              <a:t> in himself, but endures for a while, and when tribulation or persecution arises on account of the word, immediately he falls away.”</a:t>
            </a:r>
          </a:p>
        </p:txBody>
      </p:sp>
      <p:sp>
        <p:nvSpPr>
          <p:cNvPr id="4" name="Slide Number Placeholder 3"/>
          <p:cNvSpPr>
            <a:spLocks noGrp="1"/>
          </p:cNvSpPr>
          <p:nvPr>
            <p:ph type="sldNum" sz="quarter" idx="5"/>
          </p:nvPr>
        </p:nvSpPr>
        <p:spPr/>
        <p:txBody>
          <a:bodyPr/>
          <a:lstStyle/>
          <a:p>
            <a:pPr defTabSz="990511">
              <a:defRPr/>
            </a:pPr>
            <a:fld id="{BCFAAAB6-A2C6-4A85-A3A1-98EFBA61C967}" type="slidenum">
              <a:rPr lang="en-US">
                <a:solidFill>
                  <a:prstClr val="black"/>
                </a:solidFill>
                <a:latin typeface="Calibri" panose="020F0502020204030204"/>
              </a:rPr>
              <a:pPr defTabSz="990511">
                <a:defRPr/>
              </a:pPr>
              <a:t>5</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8F96D45C-C8DA-DD33-EDCA-DF4EC6584240}"/>
              </a:ext>
            </a:extLst>
          </p:cNvPr>
          <p:cNvSpPr>
            <a:spLocks noGrp="1"/>
          </p:cNvSpPr>
          <p:nvPr>
            <p:ph type="dt" idx="1"/>
          </p:nvPr>
        </p:nvSpPr>
        <p:spPr/>
        <p:txBody>
          <a:bodyPr/>
          <a:lstStyle/>
          <a:p>
            <a:pPr defTabSz="990511">
              <a:defRPr/>
            </a:pPr>
            <a:r>
              <a:rPr lang="en-US">
                <a:solidFill>
                  <a:prstClr val="black"/>
                </a:solidFill>
                <a:latin typeface="Calibri" panose="020F0502020204030204"/>
              </a:rPr>
              <a:t>1/28/2024 am</a:t>
            </a:r>
            <a:endParaRPr lang="en-US" dirty="0">
              <a:solidFill>
                <a:prstClr val="black"/>
              </a:solidFill>
              <a:latin typeface="Calibri" panose="020F0502020204030204"/>
            </a:endParaRPr>
          </a:p>
        </p:txBody>
      </p:sp>
      <p:sp>
        <p:nvSpPr>
          <p:cNvPr id="6" name="Footer Placeholder 5">
            <a:extLst>
              <a:ext uri="{FF2B5EF4-FFF2-40B4-BE49-F238E27FC236}">
                <a16:creationId xmlns:a16="http://schemas.microsoft.com/office/drawing/2014/main" id="{C222A004-55A6-D31E-D4B9-71AC36D3695B}"/>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7966923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163513"/>
            <a:ext cx="4603750" cy="3454400"/>
          </a:xfrm>
        </p:spPr>
      </p:sp>
      <p:sp>
        <p:nvSpPr>
          <p:cNvPr id="3" name="Notes Placeholder 2"/>
          <p:cNvSpPr>
            <a:spLocks noGrp="1"/>
          </p:cNvSpPr>
          <p:nvPr>
            <p:ph type="body" idx="1"/>
          </p:nvPr>
        </p:nvSpPr>
        <p:spPr>
          <a:xfrm>
            <a:off x="1" y="3617090"/>
            <a:ext cx="7102475" cy="6615935"/>
          </a:xfrm>
        </p:spPr>
        <p:txBody>
          <a:bodyPr/>
          <a:lstStyle/>
          <a:p>
            <a:pPr algn="l"/>
            <a:r>
              <a:rPr lang="en-US" b="1" dirty="0">
                <a:latin typeface="Arial" panose="020B0604020202020204" pitchFamily="34" charset="0"/>
                <a:cs typeface="Arial" panose="020B0604020202020204" pitchFamily="34" charset="0"/>
              </a:rPr>
              <a:t>Acts 20:17-27</a:t>
            </a:r>
            <a:r>
              <a:rPr lang="en-US" b="0" dirty="0">
                <a:latin typeface="Arial" panose="020B0604020202020204" pitchFamily="34" charset="0"/>
                <a:cs typeface="Arial" panose="020B0604020202020204" pitchFamily="34" charset="0"/>
              </a:rPr>
              <a:t> – “17 Now from Miletus he sent to Ephesus and called the elders of the church to come to him. 18 And when they came to him, he said to them: ‘You yourselves know how I lived among you the whole time from the first day that I set foot in Asia, 19  serving the Lord with all humility and with tears and with trials that happened to me through the plots of the Jews; 20 how I did not shrink from declaring to you anything that was profitable, and teaching you in public and from house to house, 21 testifying both to Jews and to Greeks of repentance toward God and of faith in our Lord Jesus Christ. 22 And now, behold, I am going to Jerusalem, constrained by the Spirit, not knowing what will happen to me there, 23 except that the Holy Spirit testifies to me in every city that imprisonment and afflictions await me. 24 But I do not account my life of any value nor as precious to myself, if only I may finish my course and the ministry that I received from the Lord Jesus, to testify to the gospel of the grace of God. 25 And now, behold, I know that none of you among whom I have gone about proclaiming the kingdom will see my face again. 26 Therefore I testify to you this day that I am innocent of the blood of all of you, 27 for I did not shrink from declaring to you the whole counsel of God.’”</a:t>
            </a:r>
          </a:p>
          <a:p>
            <a:pPr algn="l"/>
            <a:endParaRPr lang="en-US" b="0" dirty="0">
              <a:latin typeface="Arial" panose="020B0604020202020204" pitchFamily="34" charset="0"/>
              <a:cs typeface="Arial" panose="020B0604020202020204" pitchFamily="34" charset="0"/>
            </a:endParaRPr>
          </a:p>
          <a:p>
            <a:pPr algn="l"/>
            <a:r>
              <a:rPr lang="en-US" b="1" dirty="0">
                <a:latin typeface="Arial" panose="020B0604020202020204" pitchFamily="34" charset="0"/>
                <a:cs typeface="Arial" panose="020B0604020202020204" pitchFamily="34" charset="0"/>
              </a:rPr>
              <a:t>II Timothy 4:1-5</a:t>
            </a:r>
            <a:r>
              <a:rPr lang="en-US" b="0" dirty="0">
                <a:latin typeface="Arial" panose="020B0604020202020204" pitchFamily="34" charset="0"/>
                <a:cs typeface="Arial" panose="020B0604020202020204" pitchFamily="34" charset="0"/>
              </a:rPr>
              <a:t> – “1 I charge you in the presence of God and of Christ Jesus, who is to judge the living and the dead, and by his appearing and his kingdom: 2 </a:t>
            </a:r>
            <a:r>
              <a:rPr lang="en-US" b="1" dirty="0">
                <a:latin typeface="Arial" panose="020B0604020202020204" pitchFamily="34" charset="0"/>
                <a:cs typeface="Arial" panose="020B0604020202020204" pitchFamily="34" charset="0"/>
              </a:rPr>
              <a:t>preach the word</a:t>
            </a:r>
            <a:r>
              <a:rPr lang="en-US" b="0" dirty="0">
                <a:latin typeface="Arial" panose="020B0604020202020204" pitchFamily="34" charset="0"/>
                <a:cs typeface="Arial" panose="020B0604020202020204" pitchFamily="34" charset="0"/>
              </a:rPr>
              <a:t>; be ready in season and out of season; reprove, rebuke, and exhort, with complete patience and teaching. 3  For the time is coming when people will not endure sound teaching, but having itching ears they will accumulate for themselves teachers to suit their own passions, 4 and will turn away from listening to the truth and wander off into myths. 5 As for you, always be sober-minded, endure suffering, do the work of an evangelist, fulfill your ministry.”</a:t>
            </a:r>
          </a:p>
          <a:p>
            <a:pPr algn="l"/>
            <a:endParaRPr lang="en-US" b="0" dirty="0">
              <a:latin typeface="Arial" panose="020B0604020202020204" pitchFamily="34" charset="0"/>
              <a:cs typeface="Arial" panose="020B0604020202020204" pitchFamily="34" charset="0"/>
            </a:endParaRPr>
          </a:p>
          <a:p>
            <a:pPr algn="l"/>
            <a:r>
              <a:rPr lang="en-US" b="1" dirty="0">
                <a:latin typeface="Arial" panose="020B0604020202020204" pitchFamily="34" charset="0"/>
                <a:cs typeface="Arial" panose="020B0604020202020204" pitchFamily="34" charset="0"/>
              </a:rPr>
              <a:t>Galatians 1:10-12</a:t>
            </a:r>
            <a:r>
              <a:rPr lang="en-US" b="0" dirty="0">
                <a:latin typeface="Arial" panose="020B0604020202020204" pitchFamily="34" charset="0"/>
                <a:cs typeface="Arial" panose="020B0604020202020204" pitchFamily="34" charset="0"/>
              </a:rPr>
              <a:t> – “10 For </a:t>
            </a:r>
            <a:r>
              <a:rPr lang="en-US" b="1" dirty="0">
                <a:latin typeface="Arial" panose="020B0604020202020204" pitchFamily="34" charset="0"/>
                <a:cs typeface="Arial" panose="020B0604020202020204" pitchFamily="34" charset="0"/>
              </a:rPr>
              <a:t>am I now seeking the approval of man</a:t>
            </a:r>
            <a:r>
              <a:rPr lang="en-US" b="0" dirty="0">
                <a:latin typeface="Arial" panose="020B0604020202020204" pitchFamily="34" charset="0"/>
                <a:cs typeface="Arial" panose="020B0604020202020204" pitchFamily="34" charset="0"/>
              </a:rPr>
              <a:t>, or of God? Or am I trying to please man? If I were still trying to please man, I would not be a servant of Christ. 11 For I would have you know, brothers, that the gospel that was preached by me is not man's gospel. 12  For I did not receive it from any man, nor was I taught it, but I received it through a revelation of Jesus Christ.”</a:t>
            </a:r>
          </a:p>
          <a:p>
            <a:pPr algn="l"/>
            <a:endParaRPr lang="en-US" b="0" dirty="0">
              <a:latin typeface="Arial" panose="020B0604020202020204" pitchFamily="34" charset="0"/>
              <a:cs typeface="Arial" panose="020B0604020202020204" pitchFamily="34" charset="0"/>
            </a:endParaRPr>
          </a:p>
          <a:p>
            <a:pPr algn="l"/>
            <a:r>
              <a:rPr lang="en-US" b="1" dirty="0">
                <a:latin typeface="Arial" panose="020B0604020202020204" pitchFamily="34" charset="0"/>
                <a:cs typeface="Arial" panose="020B0604020202020204" pitchFamily="34" charset="0"/>
              </a:rPr>
              <a:t>Ephesians 6:16-20</a:t>
            </a:r>
            <a:r>
              <a:rPr lang="en-US" b="0" dirty="0">
                <a:latin typeface="Arial" panose="020B0604020202020204" pitchFamily="34" charset="0"/>
                <a:cs typeface="Arial" panose="020B0604020202020204" pitchFamily="34" charset="0"/>
              </a:rPr>
              <a:t> – “16 In all circumstances take up the shield of faith, with which you can extinguish all the flaming darts of the evil one; 17 and take the helmet of salvation, and the sword of the Spirit, which is the word of God, 18 praying at all times in the Spirit, with all prayer and supplication. To that end keep alert with all perseverance, making supplication for all the saints, 19 and also for me, </a:t>
            </a:r>
            <a:r>
              <a:rPr lang="en-US" b="1" dirty="0">
                <a:latin typeface="Arial" panose="020B0604020202020204" pitchFamily="34" charset="0"/>
                <a:cs typeface="Arial" panose="020B0604020202020204" pitchFamily="34" charset="0"/>
              </a:rPr>
              <a:t>that words may be given to me in opening my mouth boldly to proclaim the mystery of the gospel</a:t>
            </a:r>
            <a:r>
              <a:rPr lang="en-US" b="0" dirty="0">
                <a:latin typeface="Arial" panose="020B0604020202020204" pitchFamily="34" charset="0"/>
                <a:cs typeface="Arial" panose="020B0604020202020204" pitchFamily="34" charset="0"/>
              </a:rPr>
              <a:t>, 20 for which I am an ambassador in chains, that I may declare it boldly, as I ought to speak.”</a:t>
            </a:r>
          </a:p>
        </p:txBody>
      </p:sp>
      <p:sp>
        <p:nvSpPr>
          <p:cNvPr id="4" name="Slide Number Placeholder 3"/>
          <p:cNvSpPr>
            <a:spLocks noGrp="1"/>
          </p:cNvSpPr>
          <p:nvPr>
            <p:ph type="sldNum" sz="quarter" idx="5"/>
          </p:nvPr>
        </p:nvSpPr>
        <p:spPr/>
        <p:txBody>
          <a:bodyPr/>
          <a:lstStyle/>
          <a:p>
            <a:pPr defTabSz="990511">
              <a:defRPr/>
            </a:pPr>
            <a:fld id="{BCFAAAB6-A2C6-4A85-A3A1-98EFBA61C967}" type="slidenum">
              <a:rPr lang="en-US">
                <a:solidFill>
                  <a:prstClr val="black"/>
                </a:solidFill>
                <a:latin typeface="Calibri" panose="020F0502020204030204"/>
              </a:rPr>
              <a:pPr defTabSz="990511">
                <a:defRPr/>
              </a:pPr>
              <a:t>6</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A7912C8D-7126-CCBD-3DDD-B775994E827D}"/>
              </a:ext>
            </a:extLst>
          </p:cNvPr>
          <p:cNvSpPr>
            <a:spLocks noGrp="1"/>
          </p:cNvSpPr>
          <p:nvPr>
            <p:ph type="dt" idx="1"/>
          </p:nvPr>
        </p:nvSpPr>
        <p:spPr/>
        <p:txBody>
          <a:bodyPr/>
          <a:lstStyle/>
          <a:p>
            <a:pPr defTabSz="990511">
              <a:defRPr/>
            </a:pPr>
            <a:r>
              <a:rPr lang="en-US">
                <a:solidFill>
                  <a:prstClr val="black"/>
                </a:solidFill>
                <a:latin typeface="Calibri" panose="020F0502020204030204"/>
              </a:rPr>
              <a:t>1/28/2024 am</a:t>
            </a:r>
            <a:endParaRPr lang="en-US" dirty="0">
              <a:solidFill>
                <a:prstClr val="black"/>
              </a:solidFill>
              <a:latin typeface="Calibri" panose="020F0502020204030204"/>
            </a:endParaRPr>
          </a:p>
        </p:txBody>
      </p:sp>
      <p:sp>
        <p:nvSpPr>
          <p:cNvPr id="6" name="Footer Placeholder 5">
            <a:extLst>
              <a:ext uri="{FF2B5EF4-FFF2-40B4-BE49-F238E27FC236}">
                <a16:creationId xmlns:a16="http://schemas.microsoft.com/office/drawing/2014/main" id="{1F41AEA6-7072-8C6A-DD28-40174E6BC03D}"/>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105823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 y="4732775"/>
            <a:ext cx="7100832" cy="5500251"/>
          </a:xfrm>
        </p:spPr>
        <p:txBody>
          <a:bodyPr/>
          <a:lstStyle/>
          <a:p>
            <a:pPr algn="l"/>
            <a:r>
              <a:rPr lang="en-US" b="1" dirty="0">
                <a:latin typeface="Arial" panose="020B0604020202020204" pitchFamily="34" charset="0"/>
                <a:cs typeface="Arial" panose="020B0604020202020204" pitchFamily="34" charset="0"/>
              </a:rPr>
              <a:t>Acts 20:17-27</a:t>
            </a:r>
            <a:r>
              <a:rPr lang="en-US" dirty="0">
                <a:latin typeface="Arial" panose="020B0604020202020204" pitchFamily="34" charset="0"/>
                <a:cs typeface="Arial" panose="020B0604020202020204" pitchFamily="34" charset="0"/>
              </a:rPr>
              <a:t> – “17 Now from Miletus he sent to Ephesus and called the elders of the church to come to him. 18 And when they came to him, he said to them: ‘You yourselves know how I lived among you the whole time from the first day that I set foot in Asia, 19  serving the Lord with all humility and with tears and with trials that happened to me through the plots of the Jews; 20 how I did not shrink from declaring to you anything that was profitable, and </a:t>
            </a:r>
            <a:r>
              <a:rPr lang="en-US" b="1" dirty="0">
                <a:latin typeface="Arial" panose="020B0604020202020204" pitchFamily="34" charset="0"/>
                <a:cs typeface="Arial" panose="020B0604020202020204" pitchFamily="34" charset="0"/>
              </a:rPr>
              <a:t>teaching you in public and from house to house</a:t>
            </a:r>
            <a:r>
              <a:rPr lang="en-US" dirty="0">
                <a:latin typeface="Arial" panose="020B0604020202020204" pitchFamily="34" charset="0"/>
                <a:cs typeface="Arial" panose="020B0604020202020204" pitchFamily="34" charset="0"/>
              </a:rPr>
              <a:t>, 21 testifying both to Jews and to Greeks of repentance toward God and of faith in our Lord Jesus Christ. 22 And now, behold, I am going to Jerusalem, constrained by the Spirit, not knowing what will happen to me there, 23 except that the Holy Spirit testifies to me in every city that imprisonment and afflictions await me. 24 But I do not account my life of any value nor as precious to myself, if only I may finish my course and the ministry that I received from the Lord Jesus, to testify to the gospel of the grace of God. 25 And now, behold, I know that none of you among whom I have gone about proclaiming the kingdom will see my face again. 26 Therefore I testify to you this day that I am innocent of the blood of all of you, 27 for I did not shrink from declaring to you the whole counsel of God.’”</a:t>
            </a:r>
          </a:p>
          <a:p>
            <a:pPr algn="l"/>
            <a:endParaRPr lang="en-US" dirty="0">
              <a:latin typeface="Arial" panose="020B0604020202020204" pitchFamily="34" charset="0"/>
              <a:cs typeface="Arial" panose="020B0604020202020204" pitchFamily="34" charset="0"/>
            </a:endParaRPr>
          </a:p>
          <a:p>
            <a:pPr algn="l"/>
            <a:r>
              <a:rPr lang="en-US" b="1" dirty="0">
                <a:latin typeface="Arial" panose="020B0604020202020204" pitchFamily="34" charset="0"/>
                <a:cs typeface="Arial" panose="020B0604020202020204" pitchFamily="34" charset="0"/>
              </a:rPr>
              <a:t>Philippians 3:17</a:t>
            </a:r>
            <a:r>
              <a:rPr lang="en-US" dirty="0">
                <a:latin typeface="Arial" panose="020B0604020202020204" pitchFamily="34" charset="0"/>
                <a:cs typeface="Arial" panose="020B0604020202020204" pitchFamily="34" charset="0"/>
              </a:rPr>
              <a:t> – “Brothers, </a:t>
            </a:r>
            <a:r>
              <a:rPr lang="en-US" b="1" dirty="0">
                <a:latin typeface="Arial" panose="020B0604020202020204" pitchFamily="34" charset="0"/>
                <a:cs typeface="Arial" panose="020B0604020202020204" pitchFamily="34" charset="0"/>
              </a:rPr>
              <a:t>join in imitating me</a:t>
            </a:r>
            <a:r>
              <a:rPr lang="en-US" dirty="0">
                <a:latin typeface="Arial" panose="020B0604020202020204" pitchFamily="34" charset="0"/>
                <a:cs typeface="Arial" panose="020B0604020202020204" pitchFamily="34" charset="0"/>
              </a:rPr>
              <a:t>, and keep your eyes on those who walk </a:t>
            </a:r>
            <a:r>
              <a:rPr lang="en-US" b="1" dirty="0">
                <a:latin typeface="Arial" panose="020B0604020202020204" pitchFamily="34" charset="0"/>
                <a:cs typeface="Arial" panose="020B0604020202020204" pitchFamily="34" charset="0"/>
              </a:rPr>
              <a:t>according to the example</a:t>
            </a:r>
            <a:r>
              <a:rPr lang="en-US" dirty="0">
                <a:latin typeface="Arial" panose="020B0604020202020204" pitchFamily="34" charset="0"/>
                <a:cs typeface="Arial" panose="020B0604020202020204" pitchFamily="34" charset="0"/>
              </a:rPr>
              <a:t> you have in us.”</a:t>
            </a:r>
          </a:p>
          <a:p>
            <a:pPr algn="l"/>
            <a:r>
              <a:rPr lang="en-US" b="1" dirty="0">
                <a:latin typeface="Arial" panose="020B0604020202020204" pitchFamily="34" charset="0"/>
                <a:cs typeface="Arial" panose="020B0604020202020204" pitchFamily="34" charset="0"/>
              </a:rPr>
              <a:t>Philippians 4:9</a:t>
            </a:r>
            <a:r>
              <a:rPr lang="en-US" dirty="0">
                <a:latin typeface="Arial" panose="020B0604020202020204" pitchFamily="34" charset="0"/>
                <a:cs typeface="Arial" panose="020B0604020202020204" pitchFamily="34" charset="0"/>
              </a:rPr>
              <a:t> – “What you have learned and received and heard and </a:t>
            </a:r>
            <a:r>
              <a:rPr lang="en-US" b="1" dirty="0">
                <a:latin typeface="Arial" panose="020B0604020202020204" pitchFamily="34" charset="0"/>
                <a:cs typeface="Arial" panose="020B0604020202020204" pitchFamily="34" charset="0"/>
              </a:rPr>
              <a:t>seen in me</a:t>
            </a:r>
            <a:r>
              <a:rPr lang="en-US" dirty="0">
                <a:latin typeface="Arial" panose="020B0604020202020204" pitchFamily="34" charset="0"/>
                <a:cs typeface="Arial" panose="020B0604020202020204" pitchFamily="34" charset="0"/>
              </a:rPr>
              <a:t> – </a:t>
            </a:r>
            <a:r>
              <a:rPr lang="en-US" b="1" dirty="0">
                <a:latin typeface="Arial" panose="020B0604020202020204" pitchFamily="34" charset="0"/>
                <a:cs typeface="Arial" panose="020B0604020202020204" pitchFamily="34" charset="0"/>
              </a:rPr>
              <a:t>practice these things</a:t>
            </a:r>
            <a:r>
              <a:rPr lang="en-US" dirty="0">
                <a:latin typeface="Arial" panose="020B0604020202020204" pitchFamily="34" charset="0"/>
                <a:cs typeface="Arial" panose="020B0604020202020204" pitchFamily="34" charset="0"/>
              </a:rPr>
              <a:t>, and the God of peace will be with you.”</a:t>
            </a:r>
          </a:p>
          <a:p>
            <a:pPr algn="l"/>
            <a:endParaRPr lang="en-US" dirty="0">
              <a:latin typeface="Arial" panose="020B0604020202020204" pitchFamily="34" charset="0"/>
              <a:cs typeface="Arial" panose="020B0604020202020204" pitchFamily="34" charset="0"/>
            </a:endParaRPr>
          </a:p>
          <a:p>
            <a:pPr algn="l"/>
            <a:r>
              <a:rPr lang="en-US" b="1" dirty="0">
                <a:latin typeface="Arial" panose="020B0604020202020204" pitchFamily="34" charset="0"/>
                <a:cs typeface="Arial" panose="020B0604020202020204" pitchFamily="34" charset="0"/>
              </a:rPr>
              <a:t>I Corinthians 4:15-17</a:t>
            </a:r>
            <a:r>
              <a:rPr lang="en-US" dirty="0">
                <a:latin typeface="Arial" panose="020B0604020202020204" pitchFamily="34" charset="0"/>
                <a:cs typeface="Arial" panose="020B0604020202020204" pitchFamily="34" charset="0"/>
              </a:rPr>
              <a:t> – “15 For though you have countless guides in Christ, you do not have many fathers. For I became your father in Christ Jesus through the gospel. 16 I urge you, then, be imitators of me. 17 That is why I sent you Timothy, my beloved and faithful child in the Lord, to remind you of my ways in Christ, </a:t>
            </a:r>
            <a:r>
              <a:rPr lang="en-US" b="1" dirty="0">
                <a:latin typeface="Arial" panose="020B0604020202020204" pitchFamily="34" charset="0"/>
                <a:cs typeface="Arial" panose="020B0604020202020204" pitchFamily="34" charset="0"/>
              </a:rPr>
              <a:t>as I teach them everywhere in every church</a:t>
            </a:r>
            <a:r>
              <a:rPr lang="en-US" dirty="0">
                <a:latin typeface="Arial" panose="020B0604020202020204" pitchFamily="34" charset="0"/>
                <a:cs typeface="Arial" panose="020B0604020202020204" pitchFamily="34" charset="0"/>
              </a:rPr>
              <a:t>.”</a:t>
            </a:r>
          </a:p>
          <a:p>
            <a:pPr algn="l"/>
            <a:r>
              <a:rPr lang="en-US" b="1" dirty="0">
                <a:latin typeface="Arial" panose="020B0604020202020204" pitchFamily="34" charset="0"/>
                <a:cs typeface="Arial" panose="020B0604020202020204" pitchFamily="34" charset="0"/>
              </a:rPr>
              <a:t>I Corinthians 11:1</a:t>
            </a:r>
            <a:r>
              <a:rPr lang="en-US" dirty="0">
                <a:latin typeface="Arial" panose="020B0604020202020204" pitchFamily="34" charset="0"/>
                <a:cs typeface="Arial" panose="020B0604020202020204" pitchFamily="34" charset="0"/>
              </a:rPr>
              <a:t> – “Be imitators of me, </a:t>
            </a:r>
            <a:r>
              <a:rPr lang="en-US" b="1" dirty="0">
                <a:latin typeface="Arial" panose="020B0604020202020204" pitchFamily="34" charset="0"/>
                <a:cs typeface="Arial" panose="020B0604020202020204" pitchFamily="34" charset="0"/>
              </a:rPr>
              <a:t>as I am of Christ</a:t>
            </a:r>
            <a:r>
              <a:rPr lang="en-US" dirty="0">
                <a:latin typeface="Arial" panose="020B0604020202020204" pitchFamily="34" charset="0"/>
                <a:cs typeface="Arial" panose="020B0604020202020204" pitchFamily="34" charset="0"/>
              </a:rPr>
              <a:t>.”</a:t>
            </a:r>
          </a:p>
          <a:p>
            <a:pPr algn="l"/>
            <a:endParaRPr lang="en-US" dirty="0">
              <a:latin typeface="Arial" panose="020B0604020202020204" pitchFamily="34" charset="0"/>
              <a:cs typeface="Arial" panose="020B0604020202020204" pitchFamily="34" charset="0"/>
            </a:endParaRPr>
          </a:p>
          <a:p>
            <a:pPr algn="l"/>
            <a:r>
              <a:rPr lang="en-US" b="1" dirty="0">
                <a:latin typeface="Arial" panose="020B0604020202020204" pitchFamily="34" charset="0"/>
                <a:cs typeface="Arial" panose="020B0604020202020204" pitchFamily="34" charset="0"/>
              </a:rPr>
              <a:t>Romans 2:21-23</a:t>
            </a:r>
            <a:r>
              <a:rPr lang="en-US" dirty="0">
                <a:latin typeface="Arial" panose="020B0604020202020204" pitchFamily="34" charset="0"/>
                <a:cs typeface="Arial" panose="020B0604020202020204" pitchFamily="34" charset="0"/>
              </a:rPr>
              <a:t> – “21 </a:t>
            </a:r>
            <a:r>
              <a:rPr lang="en-US" b="1" dirty="0">
                <a:latin typeface="Arial" panose="020B0604020202020204" pitchFamily="34" charset="0"/>
                <a:cs typeface="Arial" panose="020B0604020202020204" pitchFamily="34" charset="0"/>
              </a:rPr>
              <a:t>you then who teach others, do you not teach yourself</a:t>
            </a:r>
            <a:r>
              <a:rPr lang="en-US" dirty="0">
                <a:latin typeface="Arial" panose="020B0604020202020204" pitchFamily="34" charset="0"/>
                <a:cs typeface="Arial" panose="020B0604020202020204" pitchFamily="34" charset="0"/>
              </a:rPr>
              <a:t>? While you preach against stealing, do you steal? 22 You who say that one must not commit adultery, do you commit adultery? You who abhor idols, do you rob temples? 23 You who boast in the law dishonor God by breaking the law.”</a:t>
            </a:r>
          </a:p>
        </p:txBody>
      </p:sp>
      <p:sp>
        <p:nvSpPr>
          <p:cNvPr id="4" name="Slide Number Placeholder 3"/>
          <p:cNvSpPr>
            <a:spLocks noGrp="1"/>
          </p:cNvSpPr>
          <p:nvPr>
            <p:ph type="sldNum" sz="quarter" idx="5"/>
          </p:nvPr>
        </p:nvSpPr>
        <p:spPr/>
        <p:txBody>
          <a:bodyPr/>
          <a:lstStyle/>
          <a:p>
            <a:pPr defTabSz="990511">
              <a:defRPr/>
            </a:pPr>
            <a:fld id="{BCFAAAB6-A2C6-4A85-A3A1-98EFBA61C967}" type="slidenum">
              <a:rPr lang="en-US">
                <a:solidFill>
                  <a:prstClr val="black"/>
                </a:solidFill>
                <a:latin typeface="Calibri" panose="020F0502020204030204"/>
              </a:rPr>
              <a:pPr defTabSz="990511">
                <a:defRPr/>
              </a:pPr>
              <a:t>7</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E3FD2C90-39DF-8159-C62B-BC205242BF2F}"/>
              </a:ext>
            </a:extLst>
          </p:cNvPr>
          <p:cNvSpPr>
            <a:spLocks noGrp="1"/>
          </p:cNvSpPr>
          <p:nvPr>
            <p:ph type="dt" idx="1"/>
          </p:nvPr>
        </p:nvSpPr>
        <p:spPr/>
        <p:txBody>
          <a:bodyPr/>
          <a:lstStyle/>
          <a:p>
            <a:pPr defTabSz="990511">
              <a:defRPr/>
            </a:pPr>
            <a:r>
              <a:rPr lang="en-US">
                <a:solidFill>
                  <a:prstClr val="black"/>
                </a:solidFill>
                <a:latin typeface="Calibri" panose="020F0502020204030204"/>
              </a:rPr>
              <a:t>1/28/2024 am</a:t>
            </a:r>
            <a:endParaRPr lang="en-US" dirty="0">
              <a:solidFill>
                <a:prstClr val="black"/>
              </a:solidFill>
              <a:latin typeface="Calibri" panose="020F0502020204030204"/>
            </a:endParaRPr>
          </a:p>
        </p:txBody>
      </p:sp>
      <p:sp>
        <p:nvSpPr>
          <p:cNvPr id="6" name="Footer Placeholder 5">
            <a:extLst>
              <a:ext uri="{FF2B5EF4-FFF2-40B4-BE49-F238E27FC236}">
                <a16:creationId xmlns:a16="http://schemas.microsoft.com/office/drawing/2014/main" id="{9C868265-F635-63AB-22DC-85435BE924B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9957129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 y="4732775"/>
            <a:ext cx="7100832" cy="5500251"/>
          </a:xfrm>
        </p:spPr>
        <p:txBody>
          <a:bodyPr/>
          <a:lstStyle/>
          <a:p>
            <a:pPr algn="l"/>
            <a:r>
              <a:rPr lang="en-US" b="1" dirty="0">
                <a:latin typeface="Arial" panose="020B0604020202020204" pitchFamily="34" charset="0"/>
                <a:cs typeface="Arial" panose="020B0604020202020204" pitchFamily="34" charset="0"/>
              </a:rPr>
              <a:t>Acts 20:17-27</a:t>
            </a:r>
            <a:r>
              <a:rPr lang="en-US" dirty="0">
                <a:latin typeface="Arial" panose="020B0604020202020204" pitchFamily="34" charset="0"/>
                <a:cs typeface="Arial" panose="020B0604020202020204" pitchFamily="34" charset="0"/>
              </a:rPr>
              <a:t> – “17 Now from Miletus he sent to Ephesus and called the elders of the church to come to him. 18 And when they came to him, he said to them: ‘You yourselves know how I lived among you the whole time from the first day that I set foot in Asia, 19 serving the Lord with all humility and with tears and with trials that happened to me through the plots of the Jews; 20 how I did not shrink from declaring to you anything that was profitable, and </a:t>
            </a:r>
            <a:r>
              <a:rPr lang="en-US" b="1" dirty="0">
                <a:latin typeface="Arial" panose="020B0604020202020204" pitchFamily="34" charset="0"/>
                <a:cs typeface="Arial" panose="020B0604020202020204" pitchFamily="34" charset="0"/>
              </a:rPr>
              <a:t>teaching you in public and from house to house</a:t>
            </a:r>
            <a:r>
              <a:rPr lang="en-US" dirty="0">
                <a:latin typeface="Arial" panose="020B0604020202020204" pitchFamily="34" charset="0"/>
                <a:cs typeface="Arial" panose="020B0604020202020204" pitchFamily="34" charset="0"/>
              </a:rPr>
              <a:t>, 21 testifying both to Jews and to Greeks of repentance toward God and of faith in our Lord Jesus Christ. 22 And now, behold, I am going to Jerusalem, constrained by the Spirit, not knowing what will happen to me there, 23 except that the Holy Spirit testifies to me in every city that imprisonment and afflictions await me. 24 But I do not account my life of any value nor as precious to myself, if only I may finish my course and the ministry that I received from the Lord Jesus, to testify to the gospel of the grace of God. 25 And now, behold, I know that none of you among whom I have gone about proclaiming the kingdom will see my face again. 26 Therefore I testify to you this day that I am innocent of the blood of all of you, 27 for I did not shrink from declaring to you the whole counsel of God.’”</a:t>
            </a:r>
          </a:p>
          <a:p>
            <a:pPr algn="l"/>
            <a:endParaRPr lang="en-US" dirty="0">
              <a:latin typeface="Arial" panose="020B0604020202020204" pitchFamily="34" charset="0"/>
              <a:cs typeface="Arial" panose="020B0604020202020204" pitchFamily="34" charset="0"/>
            </a:endParaRPr>
          </a:p>
          <a:p>
            <a:pPr algn="l"/>
            <a:r>
              <a:rPr lang="en-US" b="1" dirty="0">
                <a:latin typeface="Arial" panose="020B0604020202020204" pitchFamily="34" charset="0"/>
                <a:cs typeface="Arial" panose="020B0604020202020204" pitchFamily="34" charset="0"/>
              </a:rPr>
              <a:t>Romans 1:16</a:t>
            </a:r>
            <a:r>
              <a:rPr lang="en-US" dirty="0">
                <a:latin typeface="Arial" panose="020B0604020202020204" pitchFamily="34" charset="0"/>
                <a:cs typeface="Arial" panose="020B0604020202020204" pitchFamily="34" charset="0"/>
              </a:rPr>
              <a:t> – “For I am not ashamed of the gospel, for </a:t>
            </a:r>
            <a:r>
              <a:rPr lang="en-US" b="1" dirty="0">
                <a:latin typeface="Arial" panose="020B0604020202020204" pitchFamily="34" charset="0"/>
                <a:cs typeface="Arial" panose="020B0604020202020204" pitchFamily="34" charset="0"/>
              </a:rPr>
              <a:t>it is the power of God for salvation</a:t>
            </a:r>
            <a:r>
              <a:rPr lang="en-US" dirty="0">
                <a:latin typeface="Arial" panose="020B0604020202020204" pitchFamily="34" charset="0"/>
                <a:cs typeface="Arial" panose="020B0604020202020204" pitchFamily="34" charset="0"/>
              </a:rPr>
              <a:t> to everyone who believes, to the Jew first and also to the Greek.”</a:t>
            </a:r>
          </a:p>
          <a:p>
            <a:pPr algn="l"/>
            <a:endParaRPr lang="en-US" dirty="0">
              <a:latin typeface="Arial" panose="020B0604020202020204" pitchFamily="34" charset="0"/>
              <a:cs typeface="Arial" panose="020B0604020202020204" pitchFamily="34" charset="0"/>
            </a:endParaRPr>
          </a:p>
          <a:p>
            <a:pPr algn="l"/>
            <a:r>
              <a:rPr lang="en-US" b="1" dirty="0">
                <a:latin typeface="Arial" panose="020B0604020202020204" pitchFamily="34" charset="0"/>
                <a:cs typeface="Arial" panose="020B0604020202020204" pitchFamily="34" charset="0"/>
              </a:rPr>
              <a:t>II Timothy 4:2</a:t>
            </a:r>
            <a:r>
              <a:rPr lang="en-US" dirty="0">
                <a:latin typeface="Arial" panose="020B0604020202020204" pitchFamily="34" charset="0"/>
                <a:cs typeface="Arial" panose="020B0604020202020204" pitchFamily="34" charset="0"/>
              </a:rPr>
              <a:t> – “preach the word; </a:t>
            </a:r>
            <a:r>
              <a:rPr lang="en-US" b="1" dirty="0">
                <a:latin typeface="Arial" panose="020B0604020202020204" pitchFamily="34" charset="0"/>
                <a:cs typeface="Arial" panose="020B0604020202020204" pitchFamily="34" charset="0"/>
              </a:rPr>
              <a:t>be ready in season and out of season</a:t>
            </a:r>
            <a:r>
              <a:rPr lang="en-US" dirty="0">
                <a:latin typeface="Arial" panose="020B0604020202020204" pitchFamily="34" charset="0"/>
                <a:cs typeface="Arial" panose="020B0604020202020204" pitchFamily="34" charset="0"/>
              </a:rPr>
              <a:t>; reprove, rebuke, and exhort, with complete patience and teaching.”</a:t>
            </a:r>
          </a:p>
        </p:txBody>
      </p:sp>
      <p:sp>
        <p:nvSpPr>
          <p:cNvPr id="4" name="Slide Number Placeholder 3"/>
          <p:cNvSpPr>
            <a:spLocks noGrp="1"/>
          </p:cNvSpPr>
          <p:nvPr>
            <p:ph type="sldNum" sz="quarter" idx="5"/>
          </p:nvPr>
        </p:nvSpPr>
        <p:spPr/>
        <p:txBody>
          <a:bodyPr/>
          <a:lstStyle/>
          <a:p>
            <a:pPr defTabSz="990511">
              <a:defRPr/>
            </a:pPr>
            <a:fld id="{BCFAAAB6-A2C6-4A85-A3A1-98EFBA61C967}" type="slidenum">
              <a:rPr lang="en-US">
                <a:solidFill>
                  <a:prstClr val="black"/>
                </a:solidFill>
                <a:latin typeface="Calibri" panose="020F0502020204030204"/>
              </a:rPr>
              <a:pPr defTabSz="990511">
                <a:defRPr/>
              </a:pPr>
              <a:t>8</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91689238-FCBA-1B50-759B-55516931E4F4}"/>
              </a:ext>
            </a:extLst>
          </p:cNvPr>
          <p:cNvSpPr>
            <a:spLocks noGrp="1"/>
          </p:cNvSpPr>
          <p:nvPr>
            <p:ph type="dt" idx="1"/>
          </p:nvPr>
        </p:nvSpPr>
        <p:spPr/>
        <p:txBody>
          <a:bodyPr/>
          <a:lstStyle/>
          <a:p>
            <a:pPr defTabSz="990511">
              <a:defRPr/>
            </a:pPr>
            <a:r>
              <a:rPr lang="en-US">
                <a:solidFill>
                  <a:prstClr val="black"/>
                </a:solidFill>
                <a:latin typeface="Calibri" panose="020F0502020204030204"/>
              </a:rPr>
              <a:t>1/28/2024 am</a:t>
            </a:r>
            <a:endParaRPr lang="en-US" dirty="0">
              <a:solidFill>
                <a:prstClr val="black"/>
              </a:solidFill>
              <a:latin typeface="Calibri" panose="020F0502020204030204"/>
            </a:endParaRPr>
          </a:p>
        </p:txBody>
      </p:sp>
      <p:sp>
        <p:nvSpPr>
          <p:cNvPr id="6" name="Footer Placeholder 5">
            <a:extLst>
              <a:ext uri="{FF2B5EF4-FFF2-40B4-BE49-F238E27FC236}">
                <a16:creationId xmlns:a16="http://schemas.microsoft.com/office/drawing/2014/main" id="{709FC07F-D550-41BC-A7EB-8BD35C4E3C5E}"/>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285950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7775" y="0"/>
            <a:ext cx="4603750" cy="3452813"/>
          </a:xfrm>
        </p:spPr>
      </p:sp>
      <p:sp>
        <p:nvSpPr>
          <p:cNvPr id="3" name="Notes Placeholder 2"/>
          <p:cNvSpPr>
            <a:spLocks noGrp="1"/>
          </p:cNvSpPr>
          <p:nvPr>
            <p:ph type="body" idx="1"/>
          </p:nvPr>
        </p:nvSpPr>
        <p:spPr>
          <a:xfrm>
            <a:off x="-1" y="3453646"/>
            <a:ext cx="7100832" cy="6779379"/>
          </a:xfrm>
        </p:spPr>
        <p:txBody>
          <a:bodyPr/>
          <a:lstStyle/>
          <a:p>
            <a:pPr algn="l"/>
            <a:r>
              <a:rPr lang="en-US" b="1" i="0" dirty="0">
                <a:latin typeface="Arial" panose="020B0604020202020204" pitchFamily="34" charset="0"/>
                <a:cs typeface="Arial" panose="020B0604020202020204" pitchFamily="34" charset="0"/>
              </a:rPr>
              <a:t>Acts 20:17-27</a:t>
            </a:r>
            <a:r>
              <a:rPr lang="en-US" b="0" i="0" dirty="0">
                <a:latin typeface="Arial" panose="020B0604020202020204" pitchFamily="34" charset="0"/>
                <a:cs typeface="Arial" panose="020B0604020202020204" pitchFamily="34" charset="0"/>
              </a:rPr>
              <a:t> – “17 Now from Miletus he sent to Ephesus and called the elders of the church to come to him. 18 And when they came to him, he said to them: ‘You yourselves know how I lived among you the whole time from the first day that I set foot in Asia, 19  serving the Lord with all humility and with tears and with trials that happened to me through the plots of the Jews; 20 how I did not shrink from declaring to you anything that was profitable, and teaching you in public and from house to house, 21 testifying both to Jews and to Greeks of repentance toward God and of faith in our Lord Jesus Christ. 22 And now, behold, I am going to Jerusalem, constrained by the Spirit, not knowing what will happen to me there, 23 except that the Holy Spirit testifies to me in every city that </a:t>
            </a:r>
            <a:r>
              <a:rPr lang="en-US" b="1" i="0" dirty="0">
                <a:latin typeface="Arial" panose="020B0604020202020204" pitchFamily="34" charset="0"/>
                <a:cs typeface="Arial" panose="020B0604020202020204" pitchFamily="34" charset="0"/>
              </a:rPr>
              <a:t>imprisonment and afflictions await me</a:t>
            </a:r>
            <a:r>
              <a:rPr lang="en-US" b="0" i="0" dirty="0">
                <a:latin typeface="Arial" panose="020B0604020202020204" pitchFamily="34" charset="0"/>
                <a:cs typeface="Arial" panose="020B0604020202020204" pitchFamily="34" charset="0"/>
              </a:rPr>
              <a:t>. 24 </a:t>
            </a:r>
            <a:r>
              <a:rPr lang="en-US" b="1" i="0" dirty="0">
                <a:latin typeface="Arial" panose="020B0604020202020204" pitchFamily="34" charset="0"/>
                <a:cs typeface="Arial" panose="020B0604020202020204" pitchFamily="34" charset="0"/>
              </a:rPr>
              <a:t>But I do not account my life of any value nor as precious to myself</a:t>
            </a:r>
            <a:r>
              <a:rPr lang="en-US" b="0" i="0" dirty="0">
                <a:latin typeface="Arial" panose="020B0604020202020204" pitchFamily="34" charset="0"/>
                <a:cs typeface="Arial" panose="020B0604020202020204" pitchFamily="34" charset="0"/>
              </a:rPr>
              <a:t>, if only I may finish my course and the ministry that I received from the Lord Jesus, to testify to the gospel of the grace of God. 25 And now, behold, I know that none of you among whom I have gone about proclaiming the kingdom will see my face again. 26 Therefore I testify to you this day that I am innocent of the blood of all of you, 27 for I did not shrink from declaring to you the whole counsel of God.’”</a:t>
            </a:r>
          </a:p>
          <a:p>
            <a:pPr algn="l"/>
            <a:endParaRPr lang="en-US" b="0" i="0" dirty="0">
              <a:latin typeface="Arial" panose="020B0604020202020204" pitchFamily="34" charset="0"/>
              <a:cs typeface="Arial" panose="020B0604020202020204" pitchFamily="34" charset="0"/>
            </a:endParaRPr>
          </a:p>
          <a:p>
            <a:pPr algn="l"/>
            <a:r>
              <a:rPr lang="en-US" b="1" i="0" dirty="0">
                <a:latin typeface="Arial" panose="020B0604020202020204" pitchFamily="34" charset="0"/>
                <a:cs typeface="Arial" panose="020B0604020202020204" pitchFamily="34" charset="0"/>
              </a:rPr>
              <a:t>Romans 8:31-39</a:t>
            </a:r>
            <a:r>
              <a:rPr lang="en-US" b="0" i="0" dirty="0">
                <a:latin typeface="Arial" panose="020B0604020202020204" pitchFamily="34" charset="0"/>
                <a:cs typeface="Arial" panose="020B0604020202020204" pitchFamily="34" charset="0"/>
              </a:rPr>
              <a:t> – “31 What then shall we say to these things? If God is for us, who can be against us? 32 He who did not spare his own Son but gave him up for us all, how will he not also with him graciously give us all things? 33 Who shall bring any charge against God's elect? It is God who justifies. 34 Who is to condemn? Christ Jesus is the one who died – more than that, who was raised – who is at the right hand of God, who indeed is interceding for us. 35 Who shall separate us from the love of Christ? Shall tribulation, or distress, or persecution, or famine, or nakedness, or danger, or sword? 36 As it is written, ‘For your sake we are being killed all the day long; we are regarded as sheep to be slaughtered.’ 37 No, in all these things </a:t>
            </a:r>
            <a:r>
              <a:rPr lang="en-US" b="1" i="0" dirty="0">
                <a:latin typeface="Arial" panose="020B0604020202020204" pitchFamily="34" charset="0"/>
                <a:cs typeface="Arial" panose="020B0604020202020204" pitchFamily="34" charset="0"/>
              </a:rPr>
              <a:t>we are more than conquerors</a:t>
            </a:r>
            <a:r>
              <a:rPr lang="en-US" b="0" i="0" dirty="0">
                <a:latin typeface="Arial" panose="020B0604020202020204" pitchFamily="34" charset="0"/>
                <a:cs typeface="Arial" panose="020B0604020202020204" pitchFamily="34" charset="0"/>
              </a:rPr>
              <a:t> through him who loved us. 38 For I am sure that neither death nor life, nor angels nor rulers, nor things present nor things to come, nor powers, 39 nor height nor depth, </a:t>
            </a:r>
            <a:r>
              <a:rPr lang="en-US" b="1" i="0" dirty="0">
                <a:latin typeface="Arial" panose="020B0604020202020204" pitchFamily="34" charset="0"/>
                <a:cs typeface="Arial" panose="020B0604020202020204" pitchFamily="34" charset="0"/>
              </a:rPr>
              <a:t>nor anything else in all creation, will be able to separate us</a:t>
            </a:r>
            <a:r>
              <a:rPr lang="en-US" b="0" i="0" dirty="0">
                <a:latin typeface="Arial" panose="020B0604020202020204" pitchFamily="34" charset="0"/>
                <a:cs typeface="Arial" panose="020B0604020202020204" pitchFamily="34" charset="0"/>
              </a:rPr>
              <a:t> from the love of God in Christ Jesus our Lord.”</a:t>
            </a:r>
          </a:p>
          <a:p>
            <a:pPr algn="l"/>
            <a:endParaRPr lang="en-US" b="0" i="0" dirty="0">
              <a:latin typeface="Arial" panose="020B0604020202020204" pitchFamily="34" charset="0"/>
              <a:cs typeface="Arial" panose="020B0604020202020204" pitchFamily="34" charset="0"/>
            </a:endParaRPr>
          </a:p>
          <a:p>
            <a:pPr algn="l"/>
            <a:r>
              <a:rPr lang="en-US" b="1" i="0" dirty="0">
                <a:latin typeface="Arial" panose="020B0604020202020204" pitchFamily="34" charset="0"/>
                <a:cs typeface="Arial" panose="020B0604020202020204" pitchFamily="34" charset="0"/>
              </a:rPr>
              <a:t>II Timothy 4:7-8</a:t>
            </a:r>
            <a:r>
              <a:rPr lang="en-US" b="0" i="0" dirty="0">
                <a:latin typeface="Arial" panose="020B0604020202020204" pitchFamily="34" charset="0"/>
                <a:cs typeface="Arial" panose="020B0604020202020204" pitchFamily="34" charset="0"/>
              </a:rPr>
              <a:t> – “7 I have fought the good fight, I have finished the race, I have kept the faith. 8 Henceforth there is laid up for me the crown of righteousness, which the Lord, the righteous judge, will award to me on that Day, and not only to me but </a:t>
            </a:r>
            <a:r>
              <a:rPr lang="en-US" b="1" i="0" dirty="0">
                <a:latin typeface="Arial" panose="020B0604020202020204" pitchFamily="34" charset="0"/>
                <a:cs typeface="Arial" panose="020B0604020202020204" pitchFamily="34" charset="0"/>
              </a:rPr>
              <a:t>also to all who have loved his appearing</a:t>
            </a:r>
            <a:r>
              <a:rPr lang="en-US" b="0" i="0" dirty="0">
                <a:latin typeface="Arial" panose="020B0604020202020204" pitchFamily="34" charset="0"/>
                <a:cs typeface="Arial" panose="020B0604020202020204" pitchFamily="34" charset="0"/>
              </a:rPr>
              <a:t>.”</a:t>
            </a:r>
          </a:p>
        </p:txBody>
      </p:sp>
      <p:sp>
        <p:nvSpPr>
          <p:cNvPr id="4" name="Slide Number Placeholder 3"/>
          <p:cNvSpPr>
            <a:spLocks noGrp="1"/>
          </p:cNvSpPr>
          <p:nvPr>
            <p:ph type="sldNum" sz="quarter" idx="5"/>
          </p:nvPr>
        </p:nvSpPr>
        <p:spPr/>
        <p:txBody>
          <a:bodyPr/>
          <a:lstStyle/>
          <a:p>
            <a:pPr defTabSz="990511">
              <a:defRPr/>
            </a:pPr>
            <a:fld id="{BCFAAAB6-A2C6-4A85-A3A1-98EFBA61C967}" type="slidenum">
              <a:rPr lang="en-US">
                <a:solidFill>
                  <a:prstClr val="black"/>
                </a:solidFill>
                <a:latin typeface="Calibri" panose="020F0502020204030204"/>
              </a:rPr>
              <a:pPr defTabSz="990511">
                <a:defRPr/>
              </a:pPr>
              <a:t>9</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D845C581-C09E-BBA8-A702-BD5153A13822}"/>
              </a:ext>
            </a:extLst>
          </p:cNvPr>
          <p:cNvSpPr>
            <a:spLocks noGrp="1"/>
          </p:cNvSpPr>
          <p:nvPr>
            <p:ph type="dt" idx="1"/>
          </p:nvPr>
        </p:nvSpPr>
        <p:spPr/>
        <p:txBody>
          <a:bodyPr/>
          <a:lstStyle/>
          <a:p>
            <a:pPr defTabSz="990511">
              <a:defRPr/>
            </a:pPr>
            <a:r>
              <a:rPr lang="en-US">
                <a:solidFill>
                  <a:prstClr val="black"/>
                </a:solidFill>
                <a:latin typeface="Calibri" panose="020F0502020204030204"/>
              </a:rPr>
              <a:t>1/28/2024 am</a:t>
            </a:r>
            <a:endParaRPr lang="en-US" dirty="0">
              <a:solidFill>
                <a:prstClr val="black"/>
              </a:solidFill>
              <a:latin typeface="Calibri" panose="020F0502020204030204"/>
            </a:endParaRPr>
          </a:p>
        </p:txBody>
      </p:sp>
      <p:sp>
        <p:nvSpPr>
          <p:cNvPr id="6" name="Footer Placeholder 5">
            <a:extLst>
              <a:ext uri="{FF2B5EF4-FFF2-40B4-BE49-F238E27FC236}">
                <a16:creationId xmlns:a16="http://schemas.microsoft.com/office/drawing/2014/main" id="{CCA9DE28-0754-DEE8-BA11-BB5EEFEF030D}"/>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110676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68821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r>
              <a:rPr lang="en-US"/>
              <a:t>9/4/20XX</a:t>
            </a:r>
            <a:endParaRPr lang="en-US" dirty="0"/>
          </a:p>
        </p:txBody>
      </p:sp>
      <p:sp>
        <p:nvSpPr>
          <p:cNvPr id="4" name="Footer Placeholder 3"/>
          <p:cNvSpPr>
            <a:spLocks noGrp="1"/>
          </p:cNvSpPr>
          <p:nvPr>
            <p:ph type="ftr" sz="quarter" idx="11"/>
          </p:nvPr>
        </p:nvSpPr>
        <p:spPr/>
        <p:txBody>
          <a:bodyPr/>
          <a:lstStyle/>
          <a:p>
            <a:r>
              <a:rPr lang="en-US"/>
              <a:t>Presentation Title</a:t>
            </a:r>
            <a:endParaRPr lang="en-US" dirty="0"/>
          </a:p>
        </p:txBody>
      </p:sp>
      <p:sp>
        <p:nvSpPr>
          <p:cNvPr id="5" name="Slide Number Placeholder 4"/>
          <p:cNvSpPr>
            <a:spLocks noGrp="1"/>
          </p:cNvSpPr>
          <p:nvPr>
            <p:ph type="sldNum" sz="quarter" idx="12"/>
          </p:nvPr>
        </p:nvSpPr>
        <p:spPr/>
        <p:txBody>
          <a:bodyPr/>
          <a:lstStyle/>
          <a:p>
            <a:fld id="{A65A5C87-DF58-40C8-B092-1DE63DB4547E}" type="slidenum">
              <a:rPr lang="en-US" smtClean="0"/>
              <a:t>‹#›</a:t>
            </a:fld>
            <a:endParaRPr lang="en-US" dirty="0"/>
          </a:p>
        </p:txBody>
      </p:sp>
    </p:spTree>
    <p:extLst>
      <p:ext uri="{BB962C8B-B14F-4D97-AF65-F5344CB8AC3E}">
        <p14:creationId xmlns:p14="http://schemas.microsoft.com/office/powerpoint/2010/main" val="77387496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9/4/20XX</a:t>
            </a:r>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A65A5C87-DF58-40C8-B092-1DE63DB4547E}" type="slidenum">
              <a:rPr lang="en-US" smtClean="0"/>
              <a:t>‹#›</a:t>
            </a:fld>
            <a:endParaRPr lang="en-US" dirty="0"/>
          </a:p>
        </p:txBody>
      </p:sp>
    </p:spTree>
    <p:extLst>
      <p:ext uri="{BB962C8B-B14F-4D97-AF65-F5344CB8AC3E}">
        <p14:creationId xmlns:p14="http://schemas.microsoft.com/office/powerpoint/2010/main" val="2138572916"/>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9/4/20XX</a:t>
            </a:r>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A65A5C87-DF58-40C8-B092-1DE63DB4547E}" type="slidenum">
              <a:rPr lang="en-US" smtClean="0"/>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09168090"/>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9/4/20XX</a:t>
            </a:r>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A65A5C87-DF58-40C8-B092-1DE63DB4547E}" type="slidenum">
              <a:rPr lang="en-US" smtClean="0"/>
              <a:t>‹#›</a:t>
            </a:fld>
            <a:endParaRPr lang="en-US" dirty="0"/>
          </a:p>
        </p:txBody>
      </p:sp>
    </p:spTree>
    <p:extLst>
      <p:ext uri="{BB962C8B-B14F-4D97-AF65-F5344CB8AC3E}">
        <p14:creationId xmlns:p14="http://schemas.microsoft.com/office/powerpoint/2010/main" val="176579416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9/4/20XX</a:t>
            </a:r>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A65A5C87-DF58-40C8-B092-1DE63DB4547E}" type="slidenum">
              <a:rPr lang="en-US" smtClean="0"/>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836368799"/>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9/4/20XX</a:t>
            </a:r>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A65A5C87-DF58-40C8-B092-1DE63DB4547E}" type="slidenum">
              <a:rPr lang="en-US" smtClean="0"/>
              <a:t>‹#›</a:t>
            </a:fld>
            <a:endParaRPr lang="en-US" dirty="0"/>
          </a:p>
        </p:txBody>
      </p:sp>
    </p:spTree>
    <p:extLst>
      <p:ext uri="{BB962C8B-B14F-4D97-AF65-F5344CB8AC3E}">
        <p14:creationId xmlns:p14="http://schemas.microsoft.com/office/powerpoint/2010/main" val="1541300000"/>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9/4/20XX</a:t>
            </a:r>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A65A5C87-DF58-40C8-B092-1DE63DB4547E}" type="slidenum">
              <a:rPr lang="en-US" smtClean="0"/>
              <a:t>‹#›</a:t>
            </a:fld>
            <a:endParaRPr lang="en-US" dirty="0"/>
          </a:p>
        </p:txBody>
      </p:sp>
    </p:spTree>
    <p:extLst>
      <p:ext uri="{BB962C8B-B14F-4D97-AF65-F5344CB8AC3E}">
        <p14:creationId xmlns:p14="http://schemas.microsoft.com/office/powerpoint/2010/main" val="2015454279"/>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9/4/20XX</a:t>
            </a:r>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A65A5C87-DF58-40C8-B092-1DE63DB4547E}" type="slidenum">
              <a:rPr lang="en-US" smtClean="0"/>
              <a:t>‹#›</a:t>
            </a:fld>
            <a:endParaRPr lang="en-US" dirty="0"/>
          </a:p>
        </p:txBody>
      </p:sp>
    </p:spTree>
    <p:extLst>
      <p:ext uri="{BB962C8B-B14F-4D97-AF65-F5344CB8AC3E}">
        <p14:creationId xmlns:p14="http://schemas.microsoft.com/office/powerpoint/2010/main" val="1875048413"/>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itle and Content with 2 pictur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459486" y="1078992"/>
            <a:ext cx="4704588" cy="1536192"/>
          </a:xfrm>
        </p:spPr>
        <p:txBody>
          <a:bodyPr anchor="b">
            <a:normAutofit/>
          </a:bodyPr>
          <a:lstStyle>
            <a:lvl1pPr>
              <a:defRPr sz="39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459486" y="3355848"/>
            <a:ext cx="4704588" cy="2825496"/>
          </a:xfrm>
        </p:spPr>
        <p:txBody>
          <a:bodyPr/>
          <a:lstStyle>
            <a:lvl1pPr marL="0" indent="0">
              <a:buNone/>
              <a:defRPr sz="1350"/>
            </a:lvl1pPr>
          </a:lstStyle>
          <a:p>
            <a:pPr lvl="0"/>
            <a:r>
              <a:rPr lang="en-US"/>
              <a:t>Click to edit Master text styles</a:t>
            </a:r>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4203954" y="6356351"/>
            <a:ext cx="960120" cy="365125"/>
          </a:xfrm>
        </p:spPr>
        <p:txBody>
          <a:bodyPr/>
          <a:lstStyle/>
          <a:p>
            <a:fld id="{A65A5C87-DF58-40C8-B092-1DE63DB4547E}" type="slidenum">
              <a:rPr lang="en-US" smtClean="0"/>
              <a:t>‹#›</a:t>
            </a:fld>
            <a:endParaRPr lang="en-US" dirty="0"/>
          </a:p>
        </p:txBody>
      </p:sp>
      <p:sp>
        <p:nvSpPr>
          <p:cNvPr id="15" name="Picture Placeholder 14">
            <a:extLst>
              <a:ext uri="{FF2B5EF4-FFF2-40B4-BE49-F238E27FC236}">
                <a16:creationId xmlns:a16="http://schemas.microsoft.com/office/drawing/2014/main" id="{D9F91D62-7A39-4697-A73D-908DBA590EFB}"/>
              </a:ext>
            </a:extLst>
          </p:cNvPr>
          <p:cNvSpPr>
            <a:spLocks noGrp="1"/>
          </p:cNvSpPr>
          <p:nvPr>
            <p:ph type="pic" sz="quarter" idx="13"/>
          </p:nvPr>
        </p:nvSpPr>
        <p:spPr>
          <a:xfrm>
            <a:off x="5760720" y="4352544"/>
            <a:ext cx="3380994" cy="2505456"/>
          </a:xfrm>
        </p:spPr>
        <p:txBody>
          <a:bodyPr anchor="ctr"/>
          <a:lstStyle>
            <a:lvl1pPr algn="ctr">
              <a:buNone/>
              <a:defRPr/>
            </a:lvl1pPr>
          </a:lstStyle>
          <a:p>
            <a:r>
              <a:rPr lang="en-US"/>
              <a:t>Click icon to add picture</a:t>
            </a:r>
            <a:endParaRPr lang="en-US" dirty="0"/>
          </a:p>
        </p:txBody>
      </p:sp>
      <p:sp>
        <p:nvSpPr>
          <p:cNvPr id="10" name="Picture Placeholder 14">
            <a:extLst>
              <a:ext uri="{FF2B5EF4-FFF2-40B4-BE49-F238E27FC236}">
                <a16:creationId xmlns:a16="http://schemas.microsoft.com/office/drawing/2014/main" id="{687A7A61-F904-44E0-837C-FB357932BC1E}"/>
              </a:ext>
            </a:extLst>
          </p:cNvPr>
          <p:cNvSpPr>
            <a:spLocks noGrp="1"/>
          </p:cNvSpPr>
          <p:nvPr>
            <p:ph type="pic" sz="quarter" idx="14"/>
          </p:nvPr>
        </p:nvSpPr>
        <p:spPr>
          <a:xfrm>
            <a:off x="5760720" y="0"/>
            <a:ext cx="3380994" cy="4123944"/>
          </a:xfrm>
        </p:spPr>
        <p:txBody>
          <a:bodyPr anchor="ctr"/>
          <a:lstStyle>
            <a:lvl1pPr algn="ctr">
              <a:buNone/>
              <a:defRPr/>
            </a:lvl1pPr>
          </a:lstStyle>
          <a:p>
            <a:r>
              <a:rPr lang="en-US"/>
              <a:t>Click icon to add picture</a:t>
            </a:r>
            <a:endParaRPr lang="en-US" dirty="0"/>
          </a:p>
        </p:txBody>
      </p:sp>
    </p:spTree>
    <p:extLst>
      <p:ext uri="{BB962C8B-B14F-4D97-AF65-F5344CB8AC3E}">
        <p14:creationId xmlns:p14="http://schemas.microsoft.com/office/powerpoint/2010/main" val="18494401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Title and Content with pictur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3813048" y="1078992"/>
            <a:ext cx="4704588" cy="1536192"/>
          </a:xfrm>
        </p:spPr>
        <p:txBody>
          <a:bodyPr anchor="b">
            <a:normAutofit/>
          </a:bodyPr>
          <a:lstStyle>
            <a:lvl1pPr>
              <a:defRPr sz="39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3813048" y="3355848"/>
            <a:ext cx="4704588" cy="2825496"/>
          </a:xfrm>
        </p:spPr>
        <p:txBody>
          <a:bodyPr/>
          <a:lstStyle>
            <a:lvl1pPr>
              <a:buNone/>
              <a:defRPr sz="1350"/>
            </a:lvl1pPr>
          </a:lstStyle>
          <a:p>
            <a:pPr lvl="0"/>
            <a:r>
              <a:rPr lang="en-US"/>
              <a:t>Click to edit Master text styles</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678942" y="6356351"/>
            <a:ext cx="2057400" cy="365125"/>
          </a:xfrm>
        </p:spPr>
        <p:txBody>
          <a:bodyPr/>
          <a:lstStyle/>
          <a:p>
            <a:r>
              <a:rPr lang="en-US"/>
              <a:t>9/4/20XX</a:t>
            </a:r>
            <a:endParaRPr lang="en-US" dirty="0"/>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a:xfrm>
            <a:off x="3031236" y="6356351"/>
            <a:ext cx="3086100" cy="365125"/>
          </a:xfrm>
        </p:spPr>
        <p:txBody>
          <a:bodyPr/>
          <a:lstStyle/>
          <a:p>
            <a:r>
              <a:rPr lang="en-US" dirty="0"/>
              <a:t>Presentation Title</a:t>
            </a:r>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6405372" y="6356351"/>
            <a:ext cx="2057400" cy="365125"/>
          </a:xfrm>
        </p:spPr>
        <p:txBody>
          <a:bodyPr/>
          <a:lstStyle/>
          <a:p>
            <a:fld id="{A65A5C87-DF58-40C8-B092-1DE63DB4547E}" type="slidenum">
              <a:rPr lang="en-US" smtClean="0"/>
              <a:t>‹#›</a:t>
            </a:fld>
            <a:endParaRPr lang="en-US" dirty="0"/>
          </a:p>
        </p:txBody>
      </p:sp>
      <p:sp>
        <p:nvSpPr>
          <p:cNvPr id="15" name="Picture Placeholder 14">
            <a:extLst>
              <a:ext uri="{FF2B5EF4-FFF2-40B4-BE49-F238E27FC236}">
                <a16:creationId xmlns:a16="http://schemas.microsoft.com/office/drawing/2014/main" id="{D9F91D62-7A39-4697-A73D-908DBA590EFB}"/>
              </a:ext>
            </a:extLst>
          </p:cNvPr>
          <p:cNvSpPr>
            <a:spLocks noGrp="1"/>
          </p:cNvSpPr>
          <p:nvPr>
            <p:ph type="pic" sz="quarter" idx="13"/>
          </p:nvPr>
        </p:nvSpPr>
        <p:spPr>
          <a:xfrm>
            <a:off x="342900" y="603504"/>
            <a:ext cx="3038094" cy="5577840"/>
          </a:xfrm>
        </p:spPr>
        <p:txBody>
          <a:bodyPr anchor="ctr"/>
          <a:lstStyle>
            <a:lvl1pPr algn="ctr">
              <a:buNone/>
              <a:defRPr/>
            </a:lvl1pPr>
          </a:lstStyle>
          <a:p>
            <a:r>
              <a:rPr lang="en-US"/>
              <a:t>Click icon to add picture</a:t>
            </a:r>
            <a:endParaRPr lang="en-US" dirty="0"/>
          </a:p>
        </p:txBody>
      </p:sp>
    </p:spTree>
    <p:extLst>
      <p:ext uri="{BB962C8B-B14F-4D97-AF65-F5344CB8AC3E}">
        <p14:creationId xmlns:p14="http://schemas.microsoft.com/office/powerpoint/2010/main" val="2572732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9/4/20XX</a:t>
            </a:r>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A65A5C87-DF58-40C8-B092-1DE63DB4547E}" type="slidenum">
              <a:rPr lang="en-US" smtClean="0"/>
              <a:t>‹#›</a:t>
            </a:fld>
            <a:endParaRPr lang="en-US" dirty="0"/>
          </a:p>
        </p:txBody>
      </p:sp>
    </p:spTree>
    <p:extLst>
      <p:ext uri="{BB962C8B-B14F-4D97-AF65-F5344CB8AC3E}">
        <p14:creationId xmlns:p14="http://schemas.microsoft.com/office/powerpoint/2010/main" val="203129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15" name="Picture Placeholder 14">
            <a:extLst>
              <a:ext uri="{FF2B5EF4-FFF2-40B4-BE49-F238E27FC236}">
                <a16:creationId xmlns:a16="http://schemas.microsoft.com/office/drawing/2014/main" id="{D9F91D62-7A39-4697-A73D-908DBA590EFB}"/>
              </a:ext>
            </a:extLst>
          </p:cNvPr>
          <p:cNvSpPr>
            <a:spLocks noGrp="1"/>
          </p:cNvSpPr>
          <p:nvPr>
            <p:ph type="pic" sz="quarter" idx="13" hasCustomPrompt="1"/>
          </p:nvPr>
        </p:nvSpPr>
        <p:spPr>
          <a:xfrm>
            <a:off x="4066794" y="2798064"/>
            <a:ext cx="1097280" cy="1481328"/>
          </a:xfrm>
        </p:spPr>
        <p:txBody>
          <a:bodyPr anchor="ctr"/>
          <a:lstStyle>
            <a:lvl1pPr algn="ctr">
              <a:buNone/>
              <a:defRPr/>
            </a:lvl1pPr>
          </a:lstStyle>
          <a:p>
            <a:r>
              <a:rPr lang="en-US" dirty="0"/>
              <a:t>Picture</a:t>
            </a:r>
          </a:p>
        </p:txBody>
      </p:sp>
      <p:sp>
        <p:nvSpPr>
          <p:cNvPr id="10" name="Picture Placeholder 14">
            <a:extLst>
              <a:ext uri="{FF2B5EF4-FFF2-40B4-BE49-F238E27FC236}">
                <a16:creationId xmlns:a16="http://schemas.microsoft.com/office/drawing/2014/main" id="{687A7A61-F904-44E0-837C-FB357932BC1E}"/>
              </a:ext>
            </a:extLst>
          </p:cNvPr>
          <p:cNvSpPr>
            <a:spLocks noGrp="1"/>
          </p:cNvSpPr>
          <p:nvPr>
            <p:ph type="pic" sz="quarter" idx="14" hasCustomPrompt="1"/>
          </p:nvPr>
        </p:nvSpPr>
        <p:spPr>
          <a:xfrm>
            <a:off x="432054" y="2798064"/>
            <a:ext cx="1097280" cy="1481328"/>
          </a:xfrm>
        </p:spPr>
        <p:txBody>
          <a:bodyPr anchor="ctr"/>
          <a:lstStyle>
            <a:lvl1pPr algn="ctr">
              <a:buNone/>
              <a:defRPr/>
            </a:lvl1pPr>
          </a:lstStyle>
          <a:p>
            <a:r>
              <a:rPr lang="en-US" dirty="0"/>
              <a:t>Picture</a:t>
            </a:r>
          </a:p>
        </p:txBody>
      </p:sp>
      <p:sp>
        <p:nvSpPr>
          <p:cNvPr id="16" name="Picture Placeholder 14">
            <a:extLst>
              <a:ext uri="{FF2B5EF4-FFF2-40B4-BE49-F238E27FC236}">
                <a16:creationId xmlns:a16="http://schemas.microsoft.com/office/drawing/2014/main" id="{6B8374DB-2C54-426F-9768-7B838BE1F98D}"/>
              </a:ext>
            </a:extLst>
          </p:cNvPr>
          <p:cNvSpPr>
            <a:spLocks noGrp="1"/>
          </p:cNvSpPr>
          <p:nvPr>
            <p:ph type="pic" sz="quarter" idx="21" hasCustomPrompt="1"/>
          </p:nvPr>
        </p:nvSpPr>
        <p:spPr>
          <a:xfrm>
            <a:off x="5884164" y="2798064"/>
            <a:ext cx="1097280" cy="1481328"/>
          </a:xfrm>
        </p:spPr>
        <p:txBody>
          <a:bodyPr anchor="ctr"/>
          <a:lstStyle>
            <a:lvl1pPr algn="ctr">
              <a:buNone/>
              <a:defRPr/>
            </a:lvl1pPr>
          </a:lstStyle>
          <a:p>
            <a:r>
              <a:rPr lang="en-US" dirty="0"/>
              <a:t>Picture</a:t>
            </a:r>
          </a:p>
        </p:txBody>
      </p:sp>
      <p:sp>
        <p:nvSpPr>
          <p:cNvPr id="28" name="Title 1">
            <a:extLst>
              <a:ext uri="{FF2B5EF4-FFF2-40B4-BE49-F238E27FC236}">
                <a16:creationId xmlns:a16="http://schemas.microsoft.com/office/drawing/2014/main" id="{9EDC39EC-C00D-4DE8-8828-E0E5AD579F19}"/>
              </a:ext>
            </a:extLst>
          </p:cNvPr>
          <p:cNvSpPr>
            <a:spLocks noGrp="1"/>
          </p:cNvSpPr>
          <p:nvPr>
            <p:ph type="title"/>
          </p:nvPr>
        </p:nvSpPr>
        <p:spPr>
          <a:xfrm>
            <a:off x="836676" y="548640"/>
            <a:ext cx="7626096" cy="1179576"/>
          </a:xfrm>
        </p:spPr>
        <p:txBody>
          <a:bodyPr>
            <a:normAutofit/>
          </a:bodyPr>
          <a:lstStyle>
            <a:lvl1pPr>
              <a:defRPr sz="3000"/>
            </a:lvl1pPr>
          </a:lstStyle>
          <a:p>
            <a:r>
              <a:rPr lang="en-US"/>
              <a:t>Click to edit Master title style</a:t>
            </a:r>
            <a:endParaRPr lang="en-US" dirty="0"/>
          </a:p>
        </p:txBody>
      </p:sp>
      <p:sp>
        <p:nvSpPr>
          <p:cNvPr id="32" name="Picture Placeholder 14">
            <a:extLst>
              <a:ext uri="{FF2B5EF4-FFF2-40B4-BE49-F238E27FC236}">
                <a16:creationId xmlns:a16="http://schemas.microsoft.com/office/drawing/2014/main" id="{AC393A50-B0FA-44B0-850A-6E748DECA20A}"/>
              </a:ext>
            </a:extLst>
          </p:cNvPr>
          <p:cNvSpPr>
            <a:spLocks noGrp="1"/>
          </p:cNvSpPr>
          <p:nvPr>
            <p:ph type="pic" sz="quarter" idx="28" hasCustomPrompt="1"/>
          </p:nvPr>
        </p:nvSpPr>
        <p:spPr>
          <a:xfrm>
            <a:off x="2249424" y="2798064"/>
            <a:ext cx="1097280" cy="1481328"/>
          </a:xfrm>
        </p:spPr>
        <p:txBody>
          <a:bodyPr anchor="ctr"/>
          <a:lstStyle>
            <a:lvl1pPr algn="ctr">
              <a:buNone/>
              <a:defRPr/>
            </a:lvl1pPr>
          </a:lstStyle>
          <a:p>
            <a:r>
              <a:rPr lang="en-US" dirty="0"/>
              <a:t>Picture</a:t>
            </a:r>
          </a:p>
        </p:txBody>
      </p:sp>
      <p:sp>
        <p:nvSpPr>
          <p:cNvPr id="33" name="Picture Placeholder 14">
            <a:extLst>
              <a:ext uri="{FF2B5EF4-FFF2-40B4-BE49-F238E27FC236}">
                <a16:creationId xmlns:a16="http://schemas.microsoft.com/office/drawing/2014/main" id="{C19D18E3-AE27-4902-A5E1-1E388C8CA886}"/>
              </a:ext>
            </a:extLst>
          </p:cNvPr>
          <p:cNvSpPr>
            <a:spLocks noGrp="1"/>
          </p:cNvSpPr>
          <p:nvPr>
            <p:ph type="pic" sz="quarter" idx="29" hasCustomPrompt="1"/>
          </p:nvPr>
        </p:nvSpPr>
        <p:spPr>
          <a:xfrm>
            <a:off x="7701534" y="2798064"/>
            <a:ext cx="1097280" cy="1481328"/>
          </a:xfrm>
        </p:spPr>
        <p:txBody>
          <a:bodyPr anchor="ctr"/>
          <a:lstStyle>
            <a:lvl1pPr algn="ctr">
              <a:buNone/>
              <a:defRPr/>
            </a:lvl1pPr>
          </a:lstStyle>
          <a:p>
            <a:r>
              <a:rPr lang="en-US" dirty="0"/>
              <a:t>Picture</a:t>
            </a:r>
          </a:p>
        </p:txBody>
      </p:sp>
      <p:sp>
        <p:nvSpPr>
          <p:cNvPr id="11" name="Date Placeholder 10">
            <a:extLst>
              <a:ext uri="{FF2B5EF4-FFF2-40B4-BE49-F238E27FC236}">
                <a16:creationId xmlns:a16="http://schemas.microsoft.com/office/drawing/2014/main" id="{C4A1E4D4-19E0-496B-BBAF-99A720781C00}"/>
              </a:ext>
            </a:extLst>
          </p:cNvPr>
          <p:cNvSpPr>
            <a:spLocks noGrp="1"/>
          </p:cNvSpPr>
          <p:nvPr>
            <p:ph type="dt" sz="half" idx="32"/>
          </p:nvPr>
        </p:nvSpPr>
        <p:spPr>
          <a:xfrm>
            <a:off x="678942" y="6356351"/>
            <a:ext cx="2057400" cy="365125"/>
          </a:xfrm>
        </p:spPr>
        <p:txBody>
          <a:bodyPr/>
          <a:lstStyle/>
          <a:p>
            <a:r>
              <a:rPr lang="en-US"/>
              <a:t>9/4/20XX</a:t>
            </a:r>
            <a:endParaRPr lang="en-US" dirty="0"/>
          </a:p>
        </p:txBody>
      </p:sp>
      <p:sp>
        <p:nvSpPr>
          <p:cNvPr id="12" name="Footer Placeholder 11">
            <a:extLst>
              <a:ext uri="{FF2B5EF4-FFF2-40B4-BE49-F238E27FC236}">
                <a16:creationId xmlns:a16="http://schemas.microsoft.com/office/drawing/2014/main" id="{D0281C10-EAAA-4F45-8CC9-87F9F9116C21}"/>
              </a:ext>
            </a:extLst>
          </p:cNvPr>
          <p:cNvSpPr>
            <a:spLocks noGrp="1"/>
          </p:cNvSpPr>
          <p:nvPr>
            <p:ph type="ftr" sz="quarter" idx="33"/>
          </p:nvPr>
        </p:nvSpPr>
        <p:spPr/>
        <p:txBody>
          <a:bodyPr/>
          <a:lstStyle/>
          <a:p>
            <a:r>
              <a:rPr lang="en-US" dirty="0"/>
              <a:t>Presentation Title</a:t>
            </a:r>
          </a:p>
        </p:txBody>
      </p:sp>
      <p:sp>
        <p:nvSpPr>
          <p:cNvPr id="13" name="Slide Number Placeholder 12">
            <a:extLst>
              <a:ext uri="{FF2B5EF4-FFF2-40B4-BE49-F238E27FC236}">
                <a16:creationId xmlns:a16="http://schemas.microsoft.com/office/drawing/2014/main" id="{389175D6-43FD-42A2-8595-893FC3BFCDF6}"/>
              </a:ext>
            </a:extLst>
          </p:cNvPr>
          <p:cNvSpPr>
            <a:spLocks noGrp="1"/>
          </p:cNvSpPr>
          <p:nvPr>
            <p:ph type="sldNum" sz="quarter" idx="34"/>
          </p:nvPr>
        </p:nvSpPr>
        <p:spPr/>
        <p:txBody>
          <a:bodyPr/>
          <a:lstStyle/>
          <a:p>
            <a:fld id="{A65A5C87-DF58-40C8-B092-1DE63DB4547E}" type="slidenum">
              <a:rPr lang="en-US" smtClean="0"/>
              <a:t>‹#›</a:t>
            </a:fld>
            <a:endParaRPr lang="en-US" dirty="0"/>
          </a:p>
        </p:txBody>
      </p:sp>
      <p:sp>
        <p:nvSpPr>
          <p:cNvPr id="37" name="Text Placeholder 35">
            <a:extLst>
              <a:ext uri="{FF2B5EF4-FFF2-40B4-BE49-F238E27FC236}">
                <a16:creationId xmlns:a16="http://schemas.microsoft.com/office/drawing/2014/main" id="{28F74B10-F76D-4BBB-A284-01D5A0DF8BCB}"/>
              </a:ext>
            </a:extLst>
          </p:cNvPr>
          <p:cNvSpPr>
            <a:spLocks noGrp="1"/>
          </p:cNvSpPr>
          <p:nvPr>
            <p:ph type="body" sz="quarter" idx="36" hasCustomPrompt="1"/>
          </p:nvPr>
        </p:nvSpPr>
        <p:spPr>
          <a:xfrm>
            <a:off x="4073652" y="4489704"/>
            <a:ext cx="1096566" cy="649288"/>
          </a:xfrm>
        </p:spPr>
        <p:txBody>
          <a:bodyPr/>
          <a:lstStyle>
            <a:lvl1pPr marL="0" indent="0" algn="ctr">
              <a:lnSpc>
                <a:spcPct val="100000"/>
              </a:lnSpc>
              <a:spcBef>
                <a:spcPts val="0"/>
              </a:spcBef>
              <a:buNone/>
              <a:defRPr sz="1500"/>
            </a:lvl1pPr>
            <a:lvl2pPr marL="0" indent="0" algn="ctr">
              <a:lnSpc>
                <a:spcPct val="100000"/>
              </a:lnSpc>
              <a:spcBef>
                <a:spcPts val="0"/>
              </a:spcBef>
              <a:buNone/>
              <a:defRPr sz="1200"/>
            </a:lvl2pPr>
            <a:lvl3pPr>
              <a:defRPr sz="1500"/>
            </a:lvl3pPr>
            <a:lvl4pPr>
              <a:defRPr sz="1500"/>
            </a:lvl4pPr>
            <a:lvl5pPr>
              <a:defRPr sz="1500"/>
            </a:lvl5pPr>
          </a:lstStyle>
          <a:p>
            <a:pPr lvl="0"/>
            <a:r>
              <a:rPr lang="en-US" dirty="0"/>
              <a:t>Name</a:t>
            </a:r>
          </a:p>
          <a:p>
            <a:pPr lvl="1"/>
            <a:r>
              <a:rPr lang="en-US" dirty="0"/>
              <a:t>Title</a:t>
            </a:r>
          </a:p>
        </p:txBody>
      </p:sp>
      <p:sp>
        <p:nvSpPr>
          <p:cNvPr id="38" name="Text Placeholder 35">
            <a:extLst>
              <a:ext uri="{FF2B5EF4-FFF2-40B4-BE49-F238E27FC236}">
                <a16:creationId xmlns:a16="http://schemas.microsoft.com/office/drawing/2014/main" id="{BD245DC2-6D7B-4AEE-B8EE-0D0E473AFFF5}"/>
              </a:ext>
            </a:extLst>
          </p:cNvPr>
          <p:cNvSpPr>
            <a:spLocks noGrp="1"/>
          </p:cNvSpPr>
          <p:nvPr>
            <p:ph type="body" sz="quarter" idx="37" hasCustomPrompt="1"/>
          </p:nvPr>
        </p:nvSpPr>
        <p:spPr>
          <a:xfrm>
            <a:off x="5884164" y="4489704"/>
            <a:ext cx="1096566" cy="649288"/>
          </a:xfrm>
        </p:spPr>
        <p:txBody>
          <a:bodyPr/>
          <a:lstStyle>
            <a:lvl1pPr marL="0" indent="0" algn="ctr">
              <a:lnSpc>
                <a:spcPct val="100000"/>
              </a:lnSpc>
              <a:spcBef>
                <a:spcPts val="0"/>
              </a:spcBef>
              <a:buNone/>
              <a:defRPr sz="1500"/>
            </a:lvl1pPr>
            <a:lvl2pPr marL="0" indent="0" algn="ctr">
              <a:lnSpc>
                <a:spcPct val="100000"/>
              </a:lnSpc>
              <a:spcBef>
                <a:spcPts val="0"/>
              </a:spcBef>
              <a:buNone/>
              <a:defRPr sz="1200"/>
            </a:lvl2pPr>
            <a:lvl3pPr>
              <a:defRPr sz="1500"/>
            </a:lvl3pPr>
            <a:lvl4pPr>
              <a:defRPr sz="1500"/>
            </a:lvl4pPr>
            <a:lvl5pPr>
              <a:defRPr sz="1500"/>
            </a:lvl5pPr>
          </a:lstStyle>
          <a:p>
            <a:pPr lvl="0"/>
            <a:r>
              <a:rPr lang="en-US" dirty="0"/>
              <a:t>Name</a:t>
            </a:r>
          </a:p>
          <a:p>
            <a:pPr lvl="1"/>
            <a:r>
              <a:rPr lang="en-US" dirty="0"/>
              <a:t>Title</a:t>
            </a:r>
          </a:p>
        </p:txBody>
      </p:sp>
      <p:sp>
        <p:nvSpPr>
          <p:cNvPr id="39" name="Text Placeholder 35">
            <a:extLst>
              <a:ext uri="{FF2B5EF4-FFF2-40B4-BE49-F238E27FC236}">
                <a16:creationId xmlns:a16="http://schemas.microsoft.com/office/drawing/2014/main" id="{28069EAF-8C82-49CC-8A38-2ACAD26F7DE9}"/>
              </a:ext>
            </a:extLst>
          </p:cNvPr>
          <p:cNvSpPr>
            <a:spLocks noGrp="1"/>
          </p:cNvSpPr>
          <p:nvPr>
            <p:ph type="body" sz="quarter" idx="38" hasCustomPrompt="1"/>
          </p:nvPr>
        </p:nvSpPr>
        <p:spPr>
          <a:xfrm>
            <a:off x="7701534" y="4489704"/>
            <a:ext cx="1096566" cy="649288"/>
          </a:xfrm>
        </p:spPr>
        <p:txBody>
          <a:bodyPr/>
          <a:lstStyle>
            <a:lvl1pPr marL="0" indent="0" algn="ctr">
              <a:lnSpc>
                <a:spcPct val="100000"/>
              </a:lnSpc>
              <a:spcBef>
                <a:spcPts val="0"/>
              </a:spcBef>
              <a:buNone/>
              <a:defRPr sz="1500"/>
            </a:lvl1pPr>
            <a:lvl2pPr marL="0" indent="0" algn="ctr">
              <a:lnSpc>
                <a:spcPct val="100000"/>
              </a:lnSpc>
              <a:spcBef>
                <a:spcPts val="0"/>
              </a:spcBef>
              <a:buNone/>
              <a:defRPr sz="1200"/>
            </a:lvl2pPr>
            <a:lvl3pPr>
              <a:defRPr sz="1500"/>
            </a:lvl3pPr>
            <a:lvl4pPr>
              <a:defRPr sz="1500"/>
            </a:lvl4pPr>
            <a:lvl5pPr>
              <a:defRPr sz="1500"/>
            </a:lvl5pPr>
          </a:lstStyle>
          <a:p>
            <a:pPr lvl="0"/>
            <a:r>
              <a:rPr lang="en-US" dirty="0"/>
              <a:t>Name</a:t>
            </a:r>
          </a:p>
          <a:p>
            <a:pPr lvl="1"/>
            <a:r>
              <a:rPr lang="en-US" dirty="0"/>
              <a:t>Title</a:t>
            </a:r>
          </a:p>
        </p:txBody>
      </p:sp>
      <p:sp>
        <p:nvSpPr>
          <p:cNvPr id="40" name="Text Placeholder 35">
            <a:extLst>
              <a:ext uri="{FF2B5EF4-FFF2-40B4-BE49-F238E27FC236}">
                <a16:creationId xmlns:a16="http://schemas.microsoft.com/office/drawing/2014/main" id="{DAA3B1CD-59B3-4B73-B91A-88CED1D8FDD6}"/>
              </a:ext>
            </a:extLst>
          </p:cNvPr>
          <p:cNvSpPr>
            <a:spLocks noGrp="1"/>
          </p:cNvSpPr>
          <p:nvPr>
            <p:ph type="body" sz="quarter" idx="39" hasCustomPrompt="1"/>
          </p:nvPr>
        </p:nvSpPr>
        <p:spPr>
          <a:xfrm>
            <a:off x="445770" y="4489704"/>
            <a:ext cx="1096566" cy="649288"/>
          </a:xfrm>
        </p:spPr>
        <p:txBody>
          <a:bodyPr/>
          <a:lstStyle>
            <a:lvl1pPr marL="0" indent="0" algn="ctr">
              <a:lnSpc>
                <a:spcPct val="100000"/>
              </a:lnSpc>
              <a:spcBef>
                <a:spcPts val="0"/>
              </a:spcBef>
              <a:buNone/>
              <a:defRPr sz="1500"/>
            </a:lvl1pPr>
            <a:lvl2pPr marL="0" indent="0" algn="ctr">
              <a:lnSpc>
                <a:spcPct val="100000"/>
              </a:lnSpc>
              <a:spcBef>
                <a:spcPts val="0"/>
              </a:spcBef>
              <a:buNone/>
              <a:defRPr sz="1200"/>
            </a:lvl2pPr>
            <a:lvl3pPr>
              <a:defRPr sz="1500"/>
            </a:lvl3pPr>
            <a:lvl4pPr>
              <a:defRPr sz="1500"/>
            </a:lvl4pPr>
            <a:lvl5pPr>
              <a:defRPr sz="1500"/>
            </a:lvl5pPr>
          </a:lstStyle>
          <a:p>
            <a:pPr lvl="0"/>
            <a:r>
              <a:rPr lang="en-US" dirty="0"/>
              <a:t>Name</a:t>
            </a:r>
          </a:p>
          <a:p>
            <a:pPr lvl="1"/>
            <a:r>
              <a:rPr lang="en-US" dirty="0"/>
              <a:t>Title</a:t>
            </a:r>
          </a:p>
        </p:txBody>
      </p:sp>
      <p:sp>
        <p:nvSpPr>
          <p:cNvPr id="41" name="Text Placeholder 35">
            <a:extLst>
              <a:ext uri="{FF2B5EF4-FFF2-40B4-BE49-F238E27FC236}">
                <a16:creationId xmlns:a16="http://schemas.microsoft.com/office/drawing/2014/main" id="{C1FED6B0-DEB7-46E3-8038-FE6788AC24A9}"/>
              </a:ext>
            </a:extLst>
          </p:cNvPr>
          <p:cNvSpPr>
            <a:spLocks noGrp="1"/>
          </p:cNvSpPr>
          <p:nvPr>
            <p:ph type="body" sz="quarter" idx="35" hasCustomPrompt="1"/>
          </p:nvPr>
        </p:nvSpPr>
        <p:spPr>
          <a:xfrm>
            <a:off x="2256282" y="4489704"/>
            <a:ext cx="1096566" cy="649288"/>
          </a:xfrm>
        </p:spPr>
        <p:txBody>
          <a:bodyPr/>
          <a:lstStyle>
            <a:lvl1pPr marL="0" indent="0" algn="ctr">
              <a:lnSpc>
                <a:spcPct val="100000"/>
              </a:lnSpc>
              <a:spcBef>
                <a:spcPts val="0"/>
              </a:spcBef>
              <a:buNone/>
              <a:defRPr sz="1500"/>
            </a:lvl1pPr>
            <a:lvl2pPr marL="0" indent="0" algn="ctr">
              <a:lnSpc>
                <a:spcPct val="100000"/>
              </a:lnSpc>
              <a:spcBef>
                <a:spcPts val="0"/>
              </a:spcBef>
              <a:buNone/>
              <a:defRPr sz="1200"/>
            </a:lvl2pPr>
            <a:lvl3pPr>
              <a:defRPr sz="1500"/>
            </a:lvl3pPr>
            <a:lvl4pPr>
              <a:defRPr sz="1500"/>
            </a:lvl4pPr>
            <a:lvl5pPr>
              <a:defRPr sz="1500"/>
            </a:lvl5pPr>
          </a:lstStyle>
          <a:p>
            <a:pPr lvl="0"/>
            <a:r>
              <a:rPr lang="en-US" dirty="0"/>
              <a:t>Name</a:t>
            </a:r>
          </a:p>
          <a:p>
            <a:pPr lvl="1"/>
            <a:r>
              <a:rPr lang="en-US" dirty="0"/>
              <a:t>Title</a:t>
            </a:r>
          </a:p>
        </p:txBody>
      </p:sp>
    </p:spTree>
    <p:extLst>
      <p:ext uri="{BB962C8B-B14F-4D97-AF65-F5344CB8AC3E}">
        <p14:creationId xmlns:p14="http://schemas.microsoft.com/office/powerpoint/2010/main" val="8902548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mparison 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836676" y="548640"/>
            <a:ext cx="7626096" cy="1179576"/>
          </a:xfrm>
        </p:spPr>
        <p:txBody>
          <a:bodyPr>
            <a:normAutofit/>
          </a:bodyPr>
          <a:lstStyle>
            <a:lvl1pPr>
              <a:defRPr sz="3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432054" y="2372650"/>
            <a:ext cx="2468880" cy="823912"/>
          </a:xfrm>
        </p:spPr>
        <p:txBody>
          <a:bodyPr anchor="b"/>
          <a:lstStyle>
            <a:lvl1pPr marL="0" indent="0">
              <a:buNone/>
              <a:defRPr sz="1800" b="1" cap="none" baseline="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432054" y="3203688"/>
            <a:ext cx="2468880" cy="2968512"/>
          </a:xfrm>
        </p:spPr>
        <p:txBody>
          <a:bodyPr/>
          <a:lstStyle>
            <a:lvl1pPr>
              <a:spcBef>
                <a:spcPts val="750"/>
              </a:spcBef>
              <a:defRPr sz="1350"/>
            </a:lvl1pPr>
            <a:lvl2pPr>
              <a:spcBef>
                <a:spcPts val="750"/>
              </a:spcBef>
              <a:defRPr sz="1350"/>
            </a:lvl2pPr>
            <a:lvl3pPr>
              <a:spcBef>
                <a:spcPts val="750"/>
              </a:spcBef>
              <a:defRPr sz="1350"/>
            </a:lvl3pPr>
            <a:lvl4pPr>
              <a:spcBef>
                <a:spcPts val="750"/>
              </a:spcBef>
              <a:defRPr sz="1350"/>
            </a:lvl4pPr>
            <a:lvl5pPr>
              <a:spcBef>
                <a:spcPts val="750"/>
              </a:spcBef>
              <a:defRPr sz="13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3380994" y="2372650"/>
            <a:ext cx="2468880" cy="823912"/>
          </a:xfrm>
        </p:spPr>
        <p:txBody>
          <a:bodyPr anchor="b"/>
          <a:lstStyle>
            <a:lvl1pPr marL="0" indent="0">
              <a:buNone/>
              <a:defRPr sz="1800" b="1" cap="none" baseline="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3380994" y="3203688"/>
            <a:ext cx="2468880" cy="2968511"/>
          </a:xfrm>
        </p:spPr>
        <p:txBody>
          <a:bodyPr/>
          <a:lstStyle>
            <a:lvl1pPr>
              <a:spcBef>
                <a:spcPts val="750"/>
              </a:spcBef>
              <a:defRPr sz="1350"/>
            </a:lvl1pPr>
            <a:lvl2pPr>
              <a:spcBef>
                <a:spcPts val="750"/>
              </a:spcBef>
              <a:defRPr sz="1350"/>
            </a:lvl2pPr>
            <a:lvl3pPr>
              <a:spcBef>
                <a:spcPts val="750"/>
              </a:spcBef>
              <a:defRPr sz="1350"/>
            </a:lvl3pPr>
            <a:lvl4pPr>
              <a:spcBef>
                <a:spcPts val="750"/>
              </a:spcBef>
              <a:defRPr sz="1350"/>
            </a:lvl4pPr>
            <a:lvl5pPr>
              <a:spcBef>
                <a:spcPts val="750"/>
              </a:spcBef>
              <a:defRPr sz="13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678942" y="6356351"/>
            <a:ext cx="2057400" cy="365125"/>
          </a:xfrm>
        </p:spPr>
        <p:txBody>
          <a:bodyPr/>
          <a:lstStyle/>
          <a:p>
            <a:r>
              <a:rPr lang="en-US"/>
              <a:t>9/4/20XX</a:t>
            </a:r>
            <a:endParaRPr lang="en-US" dirty="0"/>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r>
              <a:rPr lang="en-US" dirty="0"/>
              <a:t>Presentation Title</a:t>
            </a:r>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6405372" y="6356351"/>
            <a:ext cx="2057400" cy="365125"/>
          </a:xfrm>
        </p:spPr>
        <p:txBody>
          <a:bodyPr/>
          <a:lstStyle/>
          <a:p>
            <a:fld id="{A65A5C87-DF58-40C8-B092-1DE63DB4547E}" type="slidenum">
              <a:rPr lang="en-US" smtClean="0"/>
              <a:t>‹#›</a:t>
            </a:fld>
            <a:endParaRPr lang="en-US" dirty="0"/>
          </a:p>
        </p:txBody>
      </p:sp>
      <p:sp>
        <p:nvSpPr>
          <p:cNvPr id="14" name="Text Placeholder 4">
            <a:extLst>
              <a:ext uri="{FF2B5EF4-FFF2-40B4-BE49-F238E27FC236}">
                <a16:creationId xmlns:a16="http://schemas.microsoft.com/office/drawing/2014/main" id="{CE04853A-B5A7-418B-B49F-E718136614E0}"/>
              </a:ext>
            </a:extLst>
          </p:cNvPr>
          <p:cNvSpPr>
            <a:spLocks noGrp="1"/>
          </p:cNvSpPr>
          <p:nvPr>
            <p:ph type="body" sz="quarter" idx="13"/>
          </p:nvPr>
        </p:nvSpPr>
        <p:spPr>
          <a:xfrm>
            <a:off x="6329934" y="2372650"/>
            <a:ext cx="2468880" cy="823912"/>
          </a:xfrm>
        </p:spPr>
        <p:txBody>
          <a:bodyPr anchor="b"/>
          <a:lstStyle>
            <a:lvl1pPr marL="0" indent="0">
              <a:buNone/>
              <a:defRPr sz="1800" b="1" cap="none" baseline="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6" name="Content Placeholder 5">
            <a:extLst>
              <a:ext uri="{FF2B5EF4-FFF2-40B4-BE49-F238E27FC236}">
                <a16:creationId xmlns:a16="http://schemas.microsoft.com/office/drawing/2014/main" id="{D08E5547-BBB9-4D87-A012-6BC6B1330861}"/>
              </a:ext>
            </a:extLst>
          </p:cNvPr>
          <p:cNvSpPr>
            <a:spLocks noGrp="1"/>
          </p:cNvSpPr>
          <p:nvPr>
            <p:ph sz="quarter" idx="14"/>
          </p:nvPr>
        </p:nvSpPr>
        <p:spPr>
          <a:xfrm>
            <a:off x="6329934" y="3203688"/>
            <a:ext cx="2468880" cy="2968511"/>
          </a:xfrm>
        </p:spPr>
        <p:txBody>
          <a:bodyPr/>
          <a:lstStyle>
            <a:lvl1pPr>
              <a:spcBef>
                <a:spcPts val="750"/>
              </a:spcBef>
              <a:defRPr sz="1350"/>
            </a:lvl1pPr>
            <a:lvl2pPr>
              <a:spcBef>
                <a:spcPts val="750"/>
              </a:spcBef>
              <a:defRPr sz="1350"/>
            </a:lvl2pPr>
            <a:lvl3pPr>
              <a:spcBef>
                <a:spcPts val="750"/>
              </a:spcBef>
              <a:defRPr sz="1350"/>
            </a:lvl3pPr>
            <a:lvl4pPr>
              <a:spcBef>
                <a:spcPts val="750"/>
              </a:spcBef>
              <a:defRPr sz="1350"/>
            </a:lvl4pPr>
            <a:lvl5pPr>
              <a:spcBef>
                <a:spcPts val="750"/>
              </a:spcBef>
              <a:defRPr sz="13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266447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Content with 3 pictures">
    <p:spTree>
      <p:nvGrpSpPr>
        <p:cNvPr id="1" name=""/>
        <p:cNvGrpSpPr/>
        <p:nvPr/>
      </p:nvGrpSpPr>
      <p:grpSpPr>
        <a:xfrm>
          <a:off x="0" y="0"/>
          <a:ext cx="0" cy="0"/>
          <a:chOff x="0" y="0"/>
          <a:chExt cx="0" cy="0"/>
        </a:xfrm>
      </p:grpSpPr>
      <p:sp useBgFill="1">
        <p:nvSpPr>
          <p:cNvPr id="4" name="Rectangle 3">
            <a:extLst>
              <a:ext uri="{FF2B5EF4-FFF2-40B4-BE49-F238E27FC236}">
                <a16:creationId xmlns:a16="http://schemas.microsoft.com/office/drawing/2014/main" id="{2CD68929-9BD1-4A1E-9C1E-5B980D986EC1}"/>
              </a:ext>
            </a:extLst>
          </p:cNvPr>
          <p:cNvSpPr/>
          <p:nvPr userDrawn="1"/>
        </p:nvSpPr>
        <p:spPr>
          <a:xfrm>
            <a:off x="307182" y="633620"/>
            <a:ext cx="3695560"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630936" y="978408"/>
            <a:ext cx="3044952" cy="1106424"/>
          </a:xfrm>
        </p:spPr>
        <p:txBody>
          <a:bodyPr anchor="ctr">
            <a:normAutofit/>
          </a:bodyPr>
          <a:lstStyle>
            <a:lvl1pPr>
              <a:defRPr sz="21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630936" y="2359152"/>
            <a:ext cx="3044952" cy="3429000"/>
          </a:xfrm>
        </p:spPr>
        <p:txBody>
          <a:bodyPr/>
          <a:lstStyle>
            <a:lvl1pPr marL="0" indent="0">
              <a:buNone/>
              <a:defRPr sz="1350"/>
            </a:lvl1pPr>
          </a:lstStyle>
          <a:p>
            <a:pPr lvl="0"/>
            <a:r>
              <a:rPr lang="en-US"/>
              <a:t>Click to edit Master text styles</a:t>
            </a:r>
          </a:p>
        </p:txBody>
      </p:sp>
      <p:sp>
        <p:nvSpPr>
          <p:cNvPr id="15" name="Picture Placeholder 14">
            <a:extLst>
              <a:ext uri="{FF2B5EF4-FFF2-40B4-BE49-F238E27FC236}">
                <a16:creationId xmlns:a16="http://schemas.microsoft.com/office/drawing/2014/main" id="{D9F91D62-7A39-4697-A73D-908DBA590EFB}"/>
              </a:ext>
            </a:extLst>
          </p:cNvPr>
          <p:cNvSpPr>
            <a:spLocks noGrp="1"/>
          </p:cNvSpPr>
          <p:nvPr>
            <p:ph type="pic" sz="quarter" idx="13"/>
          </p:nvPr>
        </p:nvSpPr>
        <p:spPr>
          <a:xfrm>
            <a:off x="6720840" y="566928"/>
            <a:ext cx="2153412" cy="2340864"/>
          </a:xfrm>
        </p:spPr>
        <p:txBody>
          <a:bodyPr anchor="ctr"/>
          <a:lstStyle>
            <a:lvl1pPr algn="ctr">
              <a:buNone/>
              <a:defRPr/>
            </a:lvl1pPr>
          </a:lstStyle>
          <a:p>
            <a:r>
              <a:rPr lang="en-US"/>
              <a:t>Click icon to add picture</a:t>
            </a:r>
            <a:endParaRPr lang="en-US" dirty="0"/>
          </a:p>
        </p:txBody>
      </p:sp>
      <p:sp>
        <p:nvSpPr>
          <p:cNvPr id="10" name="Picture Placeholder 14">
            <a:extLst>
              <a:ext uri="{FF2B5EF4-FFF2-40B4-BE49-F238E27FC236}">
                <a16:creationId xmlns:a16="http://schemas.microsoft.com/office/drawing/2014/main" id="{687A7A61-F904-44E0-837C-FB357932BC1E}"/>
              </a:ext>
            </a:extLst>
          </p:cNvPr>
          <p:cNvSpPr>
            <a:spLocks noGrp="1"/>
          </p:cNvSpPr>
          <p:nvPr>
            <p:ph type="pic" sz="quarter" idx="14"/>
          </p:nvPr>
        </p:nvSpPr>
        <p:spPr>
          <a:xfrm>
            <a:off x="4382262" y="566928"/>
            <a:ext cx="2153412" cy="2340864"/>
          </a:xfrm>
        </p:spPr>
        <p:txBody>
          <a:bodyPr anchor="ctr"/>
          <a:lstStyle>
            <a:lvl1pPr algn="ctr">
              <a:buNone/>
              <a:defRPr/>
            </a:lvl1pPr>
          </a:lstStyle>
          <a:p>
            <a:r>
              <a:rPr lang="en-US"/>
              <a:t>Click icon to add picture</a:t>
            </a:r>
            <a:endParaRPr lang="en-US" dirty="0"/>
          </a:p>
        </p:txBody>
      </p:sp>
      <p:sp>
        <p:nvSpPr>
          <p:cNvPr id="12" name="Rectangle 11">
            <a:extLst>
              <a:ext uri="{FF2B5EF4-FFF2-40B4-BE49-F238E27FC236}">
                <a16:creationId xmlns:a16="http://schemas.microsoft.com/office/drawing/2014/main" id="{BB3EDCB6-603C-4A22-80E6-232A6202452A}"/>
              </a:ext>
            </a:extLst>
          </p:cNvPr>
          <p:cNvSpPr/>
          <p:nvPr userDrawn="1"/>
        </p:nvSpPr>
        <p:spPr>
          <a:xfrm>
            <a:off x="658094" y="2121408"/>
            <a:ext cx="2968988"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7" name="Picture Placeholder 14">
            <a:extLst>
              <a:ext uri="{FF2B5EF4-FFF2-40B4-BE49-F238E27FC236}">
                <a16:creationId xmlns:a16="http://schemas.microsoft.com/office/drawing/2014/main" id="{FBB9124E-D1EB-4540-B1E1-DF3CD388BB27}"/>
              </a:ext>
            </a:extLst>
          </p:cNvPr>
          <p:cNvSpPr>
            <a:spLocks noGrp="1"/>
          </p:cNvSpPr>
          <p:nvPr>
            <p:ph type="pic" sz="quarter" idx="17"/>
          </p:nvPr>
        </p:nvSpPr>
        <p:spPr>
          <a:xfrm>
            <a:off x="4382262" y="3108960"/>
            <a:ext cx="4491990" cy="3054096"/>
          </a:xfrm>
        </p:spPr>
        <p:txBody>
          <a:bodyPr anchor="ctr"/>
          <a:lstStyle>
            <a:lvl1pPr algn="ctr">
              <a:buNone/>
              <a:defRPr/>
            </a:lvl1pPr>
          </a:lstStyle>
          <a:p>
            <a:r>
              <a:rPr lang="en-US"/>
              <a:t>Click icon to add picture</a:t>
            </a:r>
            <a:endParaRPr lang="en-US" dirty="0"/>
          </a:p>
        </p:txBody>
      </p:sp>
      <p:sp>
        <p:nvSpPr>
          <p:cNvPr id="18" name="Date Placeholder 17">
            <a:extLst>
              <a:ext uri="{FF2B5EF4-FFF2-40B4-BE49-F238E27FC236}">
                <a16:creationId xmlns:a16="http://schemas.microsoft.com/office/drawing/2014/main" id="{88171D0F-B23C-4DA9-9F5D-C5F480A4C5BE}"/>
              </a:ext>
            </a:extLst>
          </p:cNvPr>
          <p:cNvSpPr>
            <a:spLocks noGrp="1"/>
          </p:cNvSpPr>
          <p:nvPr>
            <p:ph type="dt" sz="half" idx="18"/>
          </p:nvPr>
        </p:nvSpPr>
        <p:spPr>
          <a:xfrm>
            <a:off x="678942" y="6356351"/>
            <a:ext cx="2057400" cy="365125"/>
          </a:xfrm>
        </p:spPr>
        <p:txBody>
          <a:bodyPr/>
          <a:lstStyle/>
          <a:p>
            <a:r>
              <a:rPr lang="en-US"/>
              <a:t>9/4/20XX</a:t>
            </a:r>
            <a:endParaRPr lang="en-US" dirty="0"/>
          </a:p>
        </p:txBody>
      </p:sp>
      <p:sp>
        <p:nvSpPr>
          <p:cNvPr id="19" name="Footer Placeholder 18">
            <a:extLst>
              <a:ext uri="{FF2B5EF4-FFF2-40B4-BE49-F238E27FC236}">
                <a16:creationId xmlns:a16="http://schemas.microsoft.com/office/drawing/2014/main" id="{69186A5E-A88B-4AD5-8730-E1679229BB98}"/>
              </a:ext>
            </a:extLst>
          </p:cNvPr>
          <p:cNvSpPr>
            <a:spLocks noGrp="1"/>
          </p:cNvSpPr>
          <p:nvPr>
            <p:ph type="ftr" sz="quarter" idx="19"/>
          </p:nvPr>
        </p:nvSpPr>
        <p:spPr/>
        <p:txBody>
          <a:bodyPr/>
          <a:lstStyle/>
          <a:p>
            <a:r>
              <a:rPr lang="en-US" dirty="0"/>
              <a:t>Presentation Title</a:t>
            </a:r>
          </a:p>
        </p:txBody>
      </p:sp>
      <p:sp>
        <p:nvSpPr>
          <p:cNvPr id="20" name="Slide Number Placeholder 19">
            <a:extLst>
              <a:ext uri="{FF2B5EF4-FFF2-40B4-BE49-F238E27FC236}">
                <a16:creationId xmlns:a16="http://schemas.microsoft.com/office/drawing/2014/main" id="{FDD4F609-6DE6-4637-A216-DB19D982FF19}"/>
              </a:ext>
            </a:extLst>
          </p:cNvPr>
          <p:cNvSpPr>
            <a:spLocks noGrp="1"/>
          </p:cNvSpPr>
          <p:nvPr>
            <p:ph type="sldNum" sz="quarter" idx="20"/>
          </p:nvPr>
        </p:nvSpPr>
        <p:spPr>
          <a:xfrm>
            <a:off x="6405372" y="6356351"/>
            <a:ext cx="2057400" cy="365125"/>
          </a:xfrm>
        </p:spPr>
        <p:txBody>
          <a:bodyPr/>
          <a:lstStyle/>
          <a:p>
            <a:fld id="{A65A5C87-DF58-40C8-B092-1DE63DB4547E}" type="slidenum">
              <a:rPr lang="en-US" smtClean="0"/>
              <a:t>‹#›</a:t>
            </a:fld>
            <a:endParaRPr lang="en-US" dirty="0"/>
          </a:p>
        </p:txBody>
      </p:sp>
    </p:spTree>
    <p:extLst>
      <p:ext uri="{BB962C8B-B14F-4D97-AF65-F5344CB8AC3E}">
        <p14:creationId xmlns:p14="http://schemas.microsoft.com/office/powerpoint/2010/main" val="22325481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Content with 4 pictur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5829300" y="978408"/>
            <a:ext cx="2791206" cy="1106424"/>
          </a:xfrm>
        </p:spPr>
        <p:txBody>
          <a:bodyPr anchor="ctr">
            <a:normAutofit/>
          </a:bodyPr>
          <a:lstStyle>
            <a:lvl1pPr>
              <a:defRPr sz="2100"/>
            </a:lvl1pPr>
          </a:lstStyle>
          <a:p>
            <a:r>
              <a:rPr lang="en-US"/>
              <a:t>Click to edit Master title style</a:t>
            </a:r>
            <a:endParaRPr lang="en-US" dirty="0"/>
          </a:p>
        </p:txBody>
      </p:sp>
      <p:sp>
        <p:nvSpPr>
          <p:cNvPr id="15" name="Picture Placeholder 14">
            <a:extLst>
              <a:ext uri="{FF2B5EF4-FFF2-40B4-BE49-F238E27FC236}">
                <a16:creationId xmlns:a16="http://schemas.microsoft.com/office/drawing/2014/main" id="{D9F91D62-7A39-4697-A73D-908DBA590EFB}"/>
              </a:ext>
            </a:extLst>
          </p:cNvPr>
          <p:cNvSpPr>
            <a:spLocks noGrp="1"/>
          </p:cNvSpPr>
          <p:nvPr>
            <p:ph type="pic" sz="quarter" idx="13"/>
          </p:nvPr>
        </p:nvSpPr>
        <p:spPr>
          <a:xfrm>
            <a:off x="2825496" y="630936"/>
            <a:ext cx="2434590" cy="2688336"/>
          </a:xfrm>
        </p:spPr>
        <p:txBody>
          <a:bodyPr anchor="ctr"/>
          <a:lstStyle>
            <a:lvl1pPr algn="ctr">
              <a:buNone/>
              <a:defRPr/>
            </a:lvl1pPr>
          </a:lstStyle>
          <a:p>
            <a:r>
              <a:rPr lang="en-US"/>
              <a:t>Click icon to add picture</a:t>
            </a:r>
            <a:endParaRPr lang="en-US" dirty="0"/>
          </a:p>
        </p:txBody>
      </p:sp>
      <p:sp>
        <p:nvSpPr>
          <p:cNvPr id="10" name="Picture Placeholder 14">
            <a:extLst>
              <a:ext uri="{FF2B5EF4-FFF2-40B4-BE49-F238E27FC236}">
                <a16:creationId xmlns:a16="http://schemas.microsoft.com/office/drawing/2014/main" id="{687A7A61-F904-44E0-837C-FB357932BC1E}"/>
              </a:ext>
            </a:extLst>
          </p:cNvPr>
          <p:cNvSpPr>
            <a:spLocks noGrp="1"/>
          </p:cNvSpPr>
          <p:nvPr>
            <p:ph type="pic" sz="quarter" idx="14"/>
          </p:nvPr>
        </p:nvSpPr>
        <p:spPr>
          <a:xfrm>
            <a:off x="308610" y="630936"/>
            <a:ext cx="2434590" cy="2688336"/>
          </a:xfrm>
        </p:spPr>
        <p:txBody>
          <a:bodyPr anchor="ctr"/>
          <a:lstStyle>
            <a:lvl1pPr algn="ctr">
              <a:buNone/>
              <a:defRPr/>
            </a:lvl1pPr>
          </a:lstStyle>
          <a:p>
            <a:r>
              <a:rPr lang="en-US"/>
              <a:t>Click icon to add picture</a:t>
            </a:r>
            <a:endParaRPr lang="en-US" dirty="0"/>
          </a:p>
        </p:txBody>
      </p:sp>
      <p:sp>
        <p:nvSpPr>
          <p:cNvPr id="17" name="Picture Placeholder 14">
            <a:extLst>
              <a:ext uri="{FF2B5EF4-FFF2-40B4-BE49-F238E27FC236}">
                <a16:creationId xmlns:a16="http://schemas.microsoft.com/office/drawing/2014/main" id="{FBB9124E-D1EB-4540-B1E1-DF3CD388BB27}"/>
              </a:ext>
            </a:extLst>
          </p:cNvPr>
          <p:cNvSpPr>
            <a:spLocks noGrp="1"/>
          </p:cNvSpPr>
          <p:nvPr>
            <p:ph type="pic" sz="quarter" idx="17"/>
          </p:nvPr>
        </p:nvSpPr>
        <p:spPr>
          <a:xfrm>
            <a:off x="308610" y="3438144"/>
            <a:ext cx="2434590" cy="2688336"/>
          </a:xfrm>
        </p:spPr>
        <p:txBody>
          <a:bodyPr anchor="ctr"/>
          <a:lstStyle>
            <a:lvl1pPr algn="ctr">
              <a:buNone/>
              <a:defRPr/>
            </a:lvl1pPr>
          </a:lstStyle>
          <a:p>
            <a:r>
              <a:rPr lang="en-US"/>
              <a:t>Click icon to add picture</a:t>
            </a:r>
            <a:endParaRPr lang="en-US" dirty="0"/>
          </a:p>
        </p:txBody>
      </p:sp>
      <p:sp>
        <p:nvSpPr>
          <p:cNvPr id="18" name="Date Placeholder 17">
            <a:extLst>
              <a:ext uri="{FF2B5EF4-FFF2-40B4-BE49-F238E27FC236}">
                <a16:creationId xmlns:a16="http://schemas.microsoft.com/office/drawing/2014/main" id="{88171D0F-B23C-4DA9-9F5D-C5F480A4C5BE}"/>
              </a:ext>
            </a:extLst>
          </p:cNvPr>
          <p:cNvSpPr>
            <a:spLocks noGrp="1"/>
          </p:cNvSpPr>
          <p:nvPr>
            <p:ph type="dt" sz="half" idx="18"/>
          </p:nvPr>
        </p:nvSpPr>
        <p:spPr>
          <a:xfrm>
            <a:off x="678942" y="6356351"/>
            <a:ext cx="2057400" cy="365125"/>
          </a:xfrm>
        </p:spPr>
        <p:txBody>
          <a:bodyPr/>
          <a:lstStyle/>
          <a:p>
            <a:r>
              <a:rPr lang="en-US"/>
              <a:t>9/4/20XX</a:t>
            </a:r>
            <a:endParaRPr lang="en-US" dirty="0"/>
          </a:p>
        </p:txBody>
      </p:sp>
      <p:sp>
        <p:nvSpPr>
          <p:cNvPr id="19" name="Footer Placeholder 18">
            <a:extLst>
              <a:ext uri="{FF2B5EF4-FFF2-40B4-BE49-F238E27FC236}">
                <a16:creationId xmlns:a16="http://schemas.microsoft.com/office/drawing/2014/main" id="{69186A5E-A88B-4AD5-8730-E1679229BB98}"/>
              </a:ext>
            </a:extLst>
          </p:cNvPr>
          <p:cNvSpPr>
            <a:spLocks noGrp="1"/>
          </p:cNvSpPr>
          <p:nvPr>
            <p:ph type="ftr" sz="quarter" idx="19"/>
          </p:nvPr>
        </p:nvSpPr>
        <p:spPr/>
        <p:txBody>
          <a:bodyPr/>
          <a:lstStyle/>
          <a:p>
            <a:r>
              <a:rPr lang="en-US" dirty="0"/>
              <a:t>Presentation Title</a:t>
            </a:r>
          </a:p>
        </p:txBody>
      </p:sp>
      <p:sp>
        <p:nvSpPr>
          <p:cNvPr id="20" name="Slide Number Placeholder 19">
            <a:extLst>
              <a:ext uri="{FF2B5EF4-FFF2-40B4-BE49-F238E27FC236}">
                <a16:creationId xmlns:a16="http://schemas.microsoft.com/office/drawing/2014/main" id="{FDD4F609-6DE6-4637-A216-DB19D982FF19}"/>
              </a:ext>
            </a:extLst>
          </p:cNvPr>
          <p:cNvSpPr>
            <a:spLocks noGrp="1"/>
          </p:cNvSpPr>
          <p:nvPr>
            <p:ph type="sldNum" sz="quarter" idx="20"/>
          </p:nvPr>
        </p:nvSpPr>
        <p:spPr>
          <a:xfrm>
            <a:off x="6405372" y="6356351"/>
            <a:ext cx="2057400" cy="365125"/>
          </a:xfrm>
        </p:spPr>
        <p:txBody>
          <a:bodyPr/>
          <a:lstStyle/>
          <a:p>
            <a:fld id="{A65A5C87-DF58-40C8-B092-1DE63DB4547E}" type="slidenum">
              <a:rPr lang="en-US" smtClean="0"/>
              <a:t>‹#›</a:t>
            </a:fld>
            <a:endParaRPr lang="en-US" dirty="0"/>
          </a:p>
        </p:txBody>
      </p:sp>
      <p:sp>
        <p:nvSpPr>
          <p:cNvPr id="6" name="Rectangle 5">
            <a:extLst>
              <a:ext uri="{FF2B5EF4-FFF2-40B4-BE49-F238E27FC236}">
                <a16:creationId xmlns:a16="http://schemas.microsoft.com/office/drawing/2014/main" id="{525280B1-DD77-4ADB-A6FC-71309BCB66E1}"/>
              </a:ext>
            </a:extLst>
          </p:cNvPr>
          <p:cNvSpPr/>
          <p:nvPr userDrawn="1"/>
        </p:nvSpPr>
        <p:spPr>
          <a:xfrm>
            <a:off x="5844163" y="2185416"/>
            <a:ext cx="2762390"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Picture Placeholder 14">
            <a:extLst>
              <a:ext uri="{FF2B5EF4-FFF2-40B4-BE49-F238E27FC236}">
                <a16:creationId xmlns:a16="http://schemas.microsoft.com/office/drawing/2014/main" id="{6B8374DB-2C54-426F-9768-7B838BE1F98D}"/>
              </a:ext>
            </a:extLst>
          </p:cNvPr>
          <p:cNvSpPr>
            <a:spLocks noGrp="1"/>
          </p:cNvSpPr>
          <p:nvPr>
            <p:ph type="pic" sz="quarter" idx="21"/>
          </p:nvPr>
        </p:nvSpPr>
        <p:spPr>
          <a:xfrm>
            <a:off x="2825496" y="3438144"/>
            <a:ext cx="2434590" cy="2688336"/>
          </a:xfrm>
        </p:spPr>
        <p:txBody>
          <a:bodyPr anchor="ctr"/>
          <a:lstStyle>
            <a:lvl1pPr algn="ctr">
              <a:buNone/>
              <a:defRPr/>
            </a:lvl1pPr>
          </a:lstStyle>
          <a:p>
            <a:r>
              <a:rPr lang="en-US"/>
              <a:t>Click icon to add picture</a:t>
            </a:r>
            <a:endParaRPr lang="en-US" dirty="0"/>
          </a:p>
        </p:txBody>
      </p:sp>
      <p:sp>
        <p:nvSpPr>
          <p:cNvPr id="8" name="Text Placeholder 7">
            <a:extLst>
              <a:ext uri="{FF2B5EF4-FFF2-40B4-BE49-F238E27FC236}">
                <a16:creationId xmlns:a16="http://schemas.microsoft.com/office/drawing/2014/main" id="{A0D33A8D-B0BB-4920-AAC4-6EE9952AA556}"/>
              </a:ext>
            </a:extLst>
          </p:cNvPr>
          <p:cNvSpPr>
            <a:spLocks noGrp="1"/>
          </p:cNvSpPr>
          <p:nvPr>
            <p:ph type="body" sz="quarter" idx="22"/>
          </p:nvPr>
        </p:nvSpPr>
        <p:spPr>
          <a:xfrm>
            <a:off x="5829300" y="3099817"/>
            <a:ext cx="2790825" cy="447675"/>
          </a:xfrm>
        </p:spPr>
        <p:txBody>
          <a:bodyPr/>
          <a:lstStyle>
            <a:lvl1pPr marL="0" indent="0">
              <a:buNone/>
              <a:defRPr sz="1200"/>
            </a:lvl1pPr>
          </a:lstStyle>
          <a:p>
            <a:pPr lvl="0"/>
            <a:r>
              <a:rPr lang="en-US"/>
              <a:t>Click to edit Master text styles</a:t>
            </a:r>
          </a:p>
        </p:txBody>
      </p:sp>
      <p:sp>
        <p:nvSpPr>
          <p:cNvPr id="21" name="Text Placeholder 7">
            <a:extLst>
              <a:ext uri="{FF2B5EF4-FFF2-40B4-BE49-F238E27FC236}">
                <a16:creationId xmlns:a16="http://schemas.microsoft.com/office/drawing/2014/main" id="{FC2F80E1-DA5D-4EBA-BDBC-FFD24776ED07}"/>
              </a:ext>
            </a:extLst>
          </p:cNvPr>
          <p:cNvSpPr>
            <a:spLocks noGrp="1"/>
          </p:cNvSpPr>
          <p:nvPr>
            <p:ph type="body" sz="quarter" idx="23"/>
          </p:nvPr>
        </p:nvSpPr>
        <p:spPr>
          <a:xfrm>
            <a:off x="5829300" y="4215385"/>
            <a:ext cx="2790825" cy="447675"/>
          </a:xfrm>
        </p:spPr>
        <p:txBody>
          <a:bodyPr/>
          <a:lstStyle>
            <a:lvl1pPr marL="0" indent="0">
              <a:buNone/>
              <a:defRPr sz="1200"/>
            </a:lvl1pPr>
          </a:lstStyle>
          <a:p>
            <a:pPr lvl="0"/>
            <a:r>
              <a:rPr lang="en-US"/>
              <a:t>Click to edit Master text styles</a:t>
            </a:r>
          </a:p>
        </p:txBody>
      </p:sp>
      <p:sp>
        <p:nvSpPr>
          <p:cNvPr id="22" name="Text Placeholder 7">
            <a:extLst>
              <a:ext uri="{FF2B5EF4-FFF2-40B4-BE49-F238E27FC236}">
                <a16:creationId xmlns:a16="http://schemas.microsoft.com/office/drawing/2014/main" id="{536A3E74-5D94-4FE5-A5F8-7DA032AD48AF}"/>
              </a:ext>
            </a:extLst>
          </p:cNvPr>
          <p:cNvSpPr>
            <a:spLocks noGrp="1"/>
          </p:cNvSpPr>
          <p:nvPr>
            <p:ph type="body" sz="quarter" idx="24"/>
          </p:nvPr>
        </p:nvSpPr>
        <p:spPr>
          <a:xfrm>
            <a:off x="5829300" y="5321809"/>
            <a:ext cx="2790825" cy="447675"/>
          </a:xfrm>
        </p:spPr>
        <p:txBody>
          <a:bodyPr/>
          <a:lstStyle>
            <a:lvl1pPr marL="0" indent="0">
              <a:buNone/>
              <a:defRPr sz="1200"/>
            </a:lvl1pPr>
          </a:lstStyle>
          <a:p>
            <a:pPr lvl="0"/>
            <a:r>
              <a:rPr lang="en-US"/>
              <a:t>Click to edit Master text styles</a:t>
            </a:r>
          </a:p>
        </p:txBody>
      </p:sp>
      <p:sp>
        <p:nvSpPr>
          <p:cNvPr id="23" name="Picture Placeholder 14">
            <a:extLst>
              <a:ext uri="{FF2B5EF4-FFF2-40B4-BE49-F238E27FC236}">
                <a16:creationId xmlns:a16="http://schemas.microsoft.com/office/drawing/2014/main" id="{A36D2011-9E99-44AA-8612-4EEBAAA5D036}"/>
              </a:ext>
            </a:extLst>
          </p:cNvPr>
          <p:cNvSpPr>
            <a:spLocks noGrp="1"/>
          </p:cNvSpPr>
          <p:nvPr>
            <p:ph type="pic" sz="quarter" idx="25" hasCustomPrompt="1"/>
          </p:nvPr>
        </p:nvSpPr>
        <p:spPr>
          <a:xfrm>
            <a:off x="5829300" y="2532888"/>
            <a:ext cx="342900" cy="457200"/>
          </a:xfrm>
        </p:spPr>
        <p:txBody>
          <a:bodyPr anchor="ctr"/>
          <a:lstStyle>
            <a:lvl1pPr algn="ctr">
              <a:buNone/>
              <a:defRPr sz="675"/>
            </a:lvl1pPr>
          </a:lstStyle>
          <a:p>
            <a:r>
              <a:rPr lang="en-US" dirty="0"/>
              <a:t>Icon</a:t>
            </a:r>
          </a:p>
        </p:txBody>
      </p:sp>
      <p:sp>
        <p:nvSpPr>
          <p:cNvPr id="24" name="Picture Placeholder 14">
            <a:extLst>
              <a:ext uri="{FF2B5EF4-FFF2-40B4-BE49-F238E27FC236}">
                <a16:creationId xmlns:a16="http://schemas.microsoft.com/office/drawing/2014/main" id="{80B0958E-0709-4604-ADAF-A6137275F31B}"/>
              </a:ext>
            </a:extLst>
          </p:cNvPr>
          <p:cNvSpPr>
            <a:spLocks noGrp="1"/>
          </p:cNvSpPr>
          <p:nvPr>
            <p:ph type="pic" sz="quarter" idx="26" hasCustomPrompt="1"/>
          </p:nvPr>
        </p:nvSpPr>
        <p:spPr>
          <a:xfrm>
            <a:off x="5829300" y="3630168"/>
            <a:ext cx="342900" cy="457200"/>
          </a:xfrm>
        </p:spPr>
        <p:txBody>
          <a:bodyPr anchor="ctr"/>
          <a:lstStyle>
            <a:lvl1pPr algn="ctr">
              <a:buNone/>
              <a:defRPr sz="675"/>
            </a:lvl1pPr>
          </a:lstStyle>
          <a:p>
            <a:r>
              <a:rPr lang="en-US" dirty="0"/>
              <a:t>Icon</a:t>
            </a:r>
          </a:p>
        </p:txBody>
      </p:sp>
      <p:sp>
        <p:nvSpPr>
          <p:cNvPr id="25" name="Picture Placeholder 14">
            <a:extLst>
              <a:ext uri="{FF2B5EF4-FFF2-40B4-BE49-F238E27FC236}">
                <a16:creationId xmlns:a16="http://schemas.microsoft.com/office/drawing/2014/main" id="{F4A09204-1398-472F-B713-0AD49188773D}"/>
              </a:ext>
            </a:extLst>
          </p:cNvPr>
          <p:cNvSpPr>
            <a:spLocks noGrp="1"/>
          </p:cNvSpPr>
          <p:nvPr>
            <p:ph type="pic" sz="quarter" idx="27" hasCustomPrompt="1"/>
          </p:nvPr>
        </p:nvSpPr>
        <p:spPr>
          <a:xfrm>
            <a:off x="5829300" y="4754880"/>
            <a:ext cx="342900" cy="457200"/>
          </a:xfrm>
        </p:spPr>
        <p:txBody>
          <a:bodyPr anchor="ctr"/>
          <a:lstStyle>
            <a:lvl1pPr algn="ctr">
              <a:buNone/>
              <a:defRPr sz="675"/>
            </a:lvl1pPr>
          </a:lstStyle>
          <a:p>
            <a:r>
              <a:rPr lang="en-US" dirty="0"/>
              <a:t>Icon</a:t>
            </a:r>
          </a:p>
        </p:txBody>
      </p:sp>
    </p:spTree>
    <p:extLst>
      <p:ext uri="{BB962C8B-B14F-4D97-AF65-F5344CB8AC3E}">
        <p14:creationId xmlns:p14="http://schemas.microsoft.com/office/powerpoint/2010/main" val="349693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153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9/4/20XX</a:t>
            </a:r>
            <a:endParaRPr lang="en-US" dirty="0"/>
          </a:p>
        </p:txBody>
      </p:sp>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A65A5C87-DF58-40C8-B092-1DE63DB4547E}" type="slidenum">
              <a:rPr lang="en-US" smtClean="0"/>
              <a:t>‹#›</a:t>
            </a:fld>
            <a:endParaRPr lang="en-US" dirty="0"/>
          </a:p>
        </p:txBody>
      </p:sp>
    </p:spTree>
    <p:extLst>
      <p:ext uri="{BB962C8B-B14F-4D97-AF65-F5344CB8AC3E}">
        <p14:creationId xmlns:p14="http://schemas.microsoft.com/office/powerpoint/2010/main" val="124999033"/>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9/4/20XX</a:t>
            </a:r>
            <a:endParaRPr lang="en-US" dirty="0"/>
          </a:p>
        </p:txBody>
      </p:sp>
      <p:sp>
        <p:nvSpPr>
          <p:cNvPr id="8" name="Footer Placeholder 7"/>
          <p:cNvSpPr>
            <a:spLocks noGrp="1"/>
          </p:cNvSpPr>
          <p:nvPr>
            <p:ph type="ftr" sz="quarter" idx="11"/>
          </p:nvPr>
        </p:nvSpPr>
        <p:spPr/>
        <p:txBody>
          <a:bodyPr/>
          <a:lstStyle/>
          <a:p>
            <a:r>
              <a:rPr lang="en-US"/>
              <a:t>Presentation Title</a:t>
            </a:r>
            <a:endParaRPr lang="en-US" dirty="0"/>
          </a:p>
        </p:txBody>
      </p:sp>
      <p:sp>
        <p:nvSpPr>
          <p:cNvPr id="9" name="Slide Number Placeholder 8"/>
          <p:cNvSpPr>
            <a:spLocks noGrp="1"/>
          </p:cNvSpPr>
          <p:nvPr>
            <p:ph type="sldNum" sz="quarter" idx="12"/>
          </p:nvPr>
        </p:nvSpPr>
        <p:spPr/>
        <p:txBody>
          <a:bodyPr/>
          <a:lstStyle/>
          <a:p>
            <a:fld id="{A65A5C87-DF58-40C8-B092-1DE63DB4547E}" type="slidenum">
              <a:rPr lang="en-US" smtClean="0"/>
              <a:t>‹#›</a:t>
            </a:fld>
            <a:endParaRPr lang="en-US" dirty="0"/>
          </a:p>
        </p:txBody>
      </p:sp>
    </p:spTree>
    <p:extLst>
      <p:ext uri="{BB962C8B-B14F-4D97-AF65-F5344CB8AC3E}">
        <p14:creationId xmlns:p14="http://schemas.microsoft.com/office/powerpoint/2010/main" val="3523311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9/4/20XX</a:t>
            </a:r>
            <a:endParaRPr lang="en-US" dirty="0"/>
          </a:p>
        </p:txBody>
      </p:sp>
      <p:sp>
        <p:nvSpPr>
          <p:cNvPr id="4" name="Footer Placeholder 3"/>
          <p:cNvSpPr>
            <a:spLocks noGrp="1"/>
          </p:cNvSpPr>
          <p:nvPr>
            <p:ph type="ftr" sz="quarter" idx="11"/>
          </p:nvPr>
        </p:nvSpPr>
        <p:spPr/>
        <p:txBody>
          <a:bodyPr/>
          <a:lstStyle/>
          <a:p>
            <a:r>
              <a:rPr lang="en-US"/>
              <a:t>Presentation Title</a:t>
            </a:r>
            <a:endParaRPr lang="en-US" dirty="0"/>
          </a:p>
        </p:txBody>
      </p:sp>
      <p:sp>
        <p:nvSpPr>
          <p:cNvPr id="5" name="Slide Number Placeholder 4"/>
          <p:cNvSpPr>
            <a:spLocks noGrp="1"/>
          </p:cNvSpPr>
          <p:nvPr>
            <p:ph type="sldNum" sz="quarter" idx="12"/>
          </p:nvPr>
        </p:nvSpPr>
        <p:spPr/>
        <p:txBody>
          <a:bodyPr/>
          <a:lstStyle/>
          <a:p>
            <a:fld id="{A65A5C87-DF58-40C8-B092-1DE63DB4547E}" type="slidenum">
              <a:rPr lang="en-US" smtClean="0"/>
              <a:t>‹#›</a:t>
            </a:fld>
            <a:endParaRPr lang="en-US" dirty="0"/>
          </a:p>
        </p:txBody>
      </p:sp>
    </p:spTree>
    <p:extLst>
      <p:ext uri="{BB962C8B-B14F-4D97-AF65-F5344CB8AC3E}">
        <p14:creationId xmlns:p14="http://schemas.microsoft.com/office/powerpoint/2010/main" val="1821839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9/4/20XX</a:t>
            </a:r>
            <a:endParaRPr lang="en-US" dirty="0"/>
          </a:p>
        </p:txBody>
      </p:sp>
      <p:sp>
        <p:nvSpPr>
          <p:cNvPr id="3" name="Footer Placeholder 2"/>
          <p:cNvSpPr>
            <a:spLocks noGrp="1"/>
          </p:cNvSpPr>
          <p:nvPr>
            <p:ph type="ftr" sz="quarter" idx="11"/>
          </p:nvPr>
        </p:nvSpPr>
        <p:spPr/>
        <p:txBody>
          <a:bodyPr/>
          <a:lstStyle/>
          <a:p>
            <a:r>
              <a:rPr lang="en-US"/>
              <a:t>Presentation Title</a:t>
            </a:r>
            <a:endParaRPr lang="en-US" dirty="0"/>
          </a:p>
        </p:txBody>
      </p:sp>
      <p:sp>
        <p:nvSpPr>
          <p:cNvPr id="4" name="Slide Number Placeholder 3"/>
          <p:cNvSpPr>
            <a:spLocks noGrp="1"/>
          </p:cNvSpPr>
          <p:nvPr>
            <p:ph type="sldNum" sz="quarter" idx="12"/>
          </p:nvPr>
        </p:nvSpPr>
        <p:spPr/>
        <p:txBody>
          <a:bodyPr/>
          <a:lstStyle/>
          <a:p>
            <a:fld id="{A65A5C87-DF58-40C8-B092-1DE63DB4547E}" type="slidenum">
              <a:rPr lang="en-US" smtClean="0"/>
              <a:t>‹#›</a:t>
            </a:fld>
            <a:endParaRPr lang="en-US" dirty="0"/>
          </a:p>
        </p:txBody>
      </p:sp>
    </p:spTree>
    <p:extLst>
      <p:ext uri="{BB962C8B-B14F-4D97-AF65-F5344CB8AC3E}">
        <p14:creationId xmlns:p14="http://schemas.microsoft.com/office/powerpoint/2010/main" val="1363444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9/4/20XX</a:t>
            </a:r>
            <a:endParaRPr lang="en-US" dirty="0"/>
          </a:p>
        </p:txBody>
      </p:sp>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A65A5C87-DF58-40C8-B092-1DE63DB4547E}" type="slidenum">
              <a:rPr lang="en-US" smtClean="0"/>
              <a:t>‹#›</a:t>
            </a:fld>
            <a:endParaRPr lang="en-US" dirty="0"/>
          </a:p>
        </p:txBody>
      </p:sp>
    </p:spTree>
    <p:extLst>
      <p:ext uri="{BB962C8B-B14F-4D97-AF65-F5344CB8AC3E}">
        <p14:creationId xmlns:p14="http://schemas.microsoft.com/office/powerpoint/2010/main" val="1215418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9/4/20XX</a:t>
            </a:r>
            <a:endParaRPr lang="en-US" dirty="0"/>
          </a:p>
        </p:txBody>
      </p:sp>
      <p:sp>
        <p:nvSpPr>
          <p:cNvPr id="6" name="Footer Placeholder 5"/>
          <p:cNvSpPr>
            <a:spLocks noGrp="1"/>
          </p:cNvSpPr>
          <p:nvPr>
            <p:ph type="ftr" sz="quarter" idx="11"/>
          </p:nvPr>
        </p:nvSpPr>
        <p:spPr>
          <a:xfrm>
            <a:off x="533400" y="6172200"/>
            <a:ext cx="5811724" cy="365125"/>
          </a:xfrm>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A65A5C87-DF58-40C8-B092-1DE63DB4547E}" type="slidenum">
              <a:rPr lang="en-US" smtClean="0"/>
              <a:t>‹#›</a:t>
            </a:fld>
            <a:endParaRPr lang="en-US" dirty="0"/>
          </a:p>
        </p:txBody>
      </p:sp>
    </p:spTree>
    <p:extLst>
      <p:ext uri="{BB962C8B-B14F-4D97-AF65-F5344CB8AC3E}">
        <p14:creationId xmlns:p14="http://schemas.microsoft.com/office/powerpoint/2010/main" val="2827716409"/>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r>
              <a:rPr lang="en-US"/>
              <a:t>9/4/20XX</a:t>
            </a:r>
            <a:endParaRPr lang="en-US" dirty="0"/>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r>
              <a:rPr lang="en-US"/>
              <a:t>Presentation Title</a:t>
            </a:r>
            <a:endParaRPr lang="en-US" dirty="0"/>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A65A5C87-DF58-40C8-B092-1DE63DB4547E}" type="slidenum">
              <a:rPr lang="en-US" smtClean="0"/>
              <a:t>‹#›</a:t>
            </a:fld>
            <a:endParaRPr lang="en-US" dirty="0"/>
          </a:p>
        </p:txBody>
      </p:sp>
    </p:spTree>
    <p:extLst>
      <p:ext uri="{BB962C8B-B14F-4D97-AF65-F5344CB8AC3E}">
        <p14:creationId xmlns:p14="http://schemas.microsoft.com/office/powerpoint/2010/main" val="3433625476"/>
      </p:ext>
    </p:extLst>
  </p:cSld>
  <p:clrMap bg1="dk1" tx1="lt1" bg2="dk2" tx2="lt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 id="2147483702" r:id="rId14"/>
    <p:sldLayoutId id="2147483703" r:id="rId15"/>
    <p:sldLayoutId id="2147483704" r:id="rId16"/>
    <p:sldLayoutId id="2147483705" r:id="rId17"/>
    <p:sldLayoutId id="2147483706" r:id="rId18"/>
    <p:sldLayoutId id="2147483707" r:id="rId19"/>
    <p:sldLayoutId id="2147483679" r:id="rId20"/>
    <p:sldLayoutId id="2147483681" r:id="rId21"/>
    <p:sldLayoutId id="2147483682" r:id="rId22"/>
    <p:sldLayoutId id="2147483683" r:id="rId23"/>
  </p:sldLayoutIdLst>
  <p:hf hdr="0" ft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D9D20-B4BB-42AA-8DDD-68CC9F1D95DB}"/>
              </a:ext>
            </a:extLst>
          </p:cNvPr>
          <p:cNvSpPr>
            <a:spLocks noGrp="1"/>
          </p:cNvSpPr>
          <p:nvPr>
            <p:ph type="ctrTitle"/>
          </p:nvPr>
        </p:nvSpPr>
        <p:spPr/>
        <p:txBody>
          <a:bodyPr>
            <a:spAutoFit/>
          </a:bodyPr>
          <a:lstStyle/>
          <a:p>
            <a:r>
              <a:rPr lang="en-US" sz="6600" b="1" dirty="0">
                <a:latin typeface="Candara" panose="020E0502030303020204" pitchFamily="34" charset="0"/>
              </a:rPr>
              <a:t>How Paul Served The Lord</a:t>
            </a:r>
          </a:p>
        </p:txBody>
      </p:sp>
      <p:sp>
        <p:nvSpPr>
          <p:cNvPr id="3" name="Subtitle 2">
            <a:extLst>
              <a:ext uri="{FF2B5EF4-FFF2-40B4-BE49-F238E27FC236}">
                <a16:creationId xmlns:a16="http://schemas.microsoft.com/office/drawing/2014/main" id="{ED9E8FDB-60EE-45AE-BB89-9A561A61C2AC}"/>
              </a:ext>
            </a:extLst>
          </p:cNvPr>
          <p:cNvSpPr>
            <a:spLocks noGrp="1"/>
          </p:cNvSpPr>
          <p:nvPr>
            <p:ph type="subTitle" idx="1"/>
          </p:nvPr>
        </p:nvSpPr>
        <p:spPr>
          <a:xfrm>
            <a:off x="1861947" y="3693997"/>
            <a:ext cx="5417820" cy="523220"/>
          </a:xfrm>
          <a:solidFill>
            <a:schemeClr val="accent1"/>
          </a:solidFill>
        </p:spPr>
        <p:txBody>
          <a:bodyPr>
            <a:spAutoFit/>
          </a:bodyPr>
          <a:lstStyle/>
          <a:p>
            <a:r>
              <a:rPr lang="en-US" sz="2800" dirty="0">
                <a:solidFill>
                  <a:schemeClr val="tx1"/>
                </a:solidFill>
                <a:latin typeface="Candara" panose="020E0502030303020204" pitchFamily="34" charset="0"/>
              </a:rPr>
              <a:t>Acts 20:17-27</a:t>
            </a:r>
          </a:p>
        </p:txBody>
      </p:sp>
    </p:spTree>
    <p:extLst>
      <p:ext uri="{BB962C8B-B14F-4D97-AF65-F5344CB8AC3E}">
        <p14:creationId xmlns:p14="http://schemas.microsoft.com/office/powerpoint/2010/main" val="183373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01C14-7F4D-4D43-AB31-14E1B4AA1C63}"/>
              </a:ext>
            </a:extLst>
          </p:cNvPr>
          <p:cNvSpPr>
            <a:spLocks noGrp="1"/>
          </p:cNvSpPr>
          <p:nvPr>
            <p:ph type="title"/>
          </p:nvPr>
        </p:nvSpPr>
        <p:spPr>
          <a:xfrm>
            <a:off x="107585" y="176802"/>
            <a:ext cx="8937939" cy="1600438"/>
          </a:xfrm>
        </p:spPr>
        <p:txBody>
          <a:bodyPr wrap="square" anchor="t">
            <a:spAutoFit/>
          </a:bodyPr>
          <a:lstStyle/>
          <a:p>
            <a:r>
              <a:rPr lang="en-US" sz="4900" dirty="0">
                <a:solidFill>
                  <a:schemeClr val="bg1"/>
                </a:solidFill>
                <a:latin typeface="Candara" panose="020E0502030303020204" pitchFamily="34" charset="0"/>
              </a:rPr>
              <a:t>“</a:t>
            </a:r>
            <a:r>
              <a:rPr lang="en-US" sz="4900" b="1" dirty="0">
                <a:solidFill>
                  <a:schemeClr val="bg1"/>
                </a:solidFill>
                <a:latin typeface="Candara" panose="020E0502030303020204" pitchFamily="34" charset="0"/>
              </a:rPr>
              <a:t>I do not account my life</a:t>
            </a:r>
            <a:r>
              <a:rPr lang="en-US" sz="4900" dirty="0">
                <a:solidFill>
                  <a:schemeClr val="bg1"/>
                </a:solidFill>
                <a:latin typeface="Candara" panose="020E0502030303020204" pitchFamily="34" charset="0"/>
              </a:rPr>
              <a:t> … </a:t>
            </a:r>
            <a:r>
              <a:rPr lang="en-US" sz="4900" b="1" dirty="0">
                <a:solidFill>
                  <a:schemeClr val="bg1"/>
                </a:solidFill>
                <a:latin typeface="Candara" panose="020E0502030303020204" pitchFamily="34" charset="0"/>
              </a:rPr>
              <a:t>as precious to myself</a:t>
            </a:r>
            <a:r>
              <a:rPr lang="en-US" sz="4900" dirty="0">
                <a:solidFill>
                  <a:schemeClr val="bg1"/>
                </a:solidFill>
                <a:latin typeface="Candara" panose="020E0502030303020204" pitchFamily="34" charset="0"/>
              </a:rPr>
              <a:t>”</a:t>
            </a:r>
            <a:endParaRPr lang="en-US" sz="2400" dirty="0">
              <a:solidFill>
                <a:schemeClr val="bg1"/>
              </a:solidFill>
              <a:latin typeface="Candara" panose="020E0502030303020204" pitchFamily="34" charset="0"/>
            </a:endParaRPr>
          </a:p>
        </p:txBody>
      </p:sp>
      <p:sp>
        <p:nvSpPr>
          <p:cNvPr id="3" name="Content Placeholder 2">
            <a:extLst>
              <a:ext uri="{FF2B5EF4-FFF2-40B4-BE49-F238E27FC236}">
                <a16:creationId xmlns:a16="http://schemas.microsoft.com/office/drawing/2014/main" id="{04141C1E-7FB9-4FD0-9195-B9ADFD18ADC1}"/>
              </a:ext>
            </a:extLst>
          </p:cNvPr>
          <p:cNvSpPr>
            <a:spLocks noGrp="1"/>
          </p:cNvSpPr>
          <p:nvPr>
            <p:ph idx="1"/>
          </p:nvPr>
        </p:nvSpPr>
        <p:spPr>
          <a:xfrm>
            <a:off x="107585" y="1690062"/>
            <a:ext cx="8928830" cy="5078313"/>
          </a:xfrm>
        </p:spPr>
        <p:txBody>
          <a:bodyPr wrap="square">
            <a:spAutoFit/>
          </a:bodyPr>
          <a:lstStyle/>
          <a:p>
            <a:pPr>
              <a:lnSpc>
                <a:spcPct val="100000"/>
              </a:lnSpc>
              <a:spcBef>
                <a:spcPts val="0"/>
              </a:spcBef>
              <a:spcAft>
                <a:spcPts val="0"/>
              </a:spcAft>
            </a:pPr>
            <a:r>
              <a:rPr lang="en-US" sz="3600" b="1" dirty="0">
                <a:solidFill>
                  <a:schemeClr val="bg1"/>
                </a:solidFill>
                <a:latin typeface="Candara" panose="020E0502030303020204" pitchFamily="34" charset="0"/>
              </a:rPr>
              <a:t>Paul showed this to be true both before and after this text</a:t>
            </a:r>
          </a:p>
          <a:p>
            <a:pPr marL="274320" indent="-274320">
              <a:lnSpc>
                <a:spcPct val="100000"/>
              </a:lnSpc>
              <a:spcBef>
                <a:spcPts val="0"/>
              </a:spcBef>
              <a:spcAft>
                <a:spcPts val="0"/>
              </a:spcAft>
              <a:buFont typeface="Wingdings" panose="05000000000000000000" pitchFamily="2" charset="2"/>
              <a:buChar char="§"/>
            </a:pPr>
            <a:r>
              <a:rPr lang="en-US" sz="3600" dirty="0">
                <a:solidFill>
                  <a:schemeClr val="bg1"/>
                </a:solidFill>
                <a:latin typeface="Candara" panose="020E0502030303020204" pitchFamily="34" charset="0"/>
                <a:cs typeface="Arial" panose="020B0604020202020204" pitchFamily="34" charset="0"/>
              </a:rPr>
              <a:t>Persecutions in Ephesus – Acts 19:23-31</a:t>
            </a:r>
          </a:p>
          <a:p>
            <a:pPr marL="274320" indent="-274320">
              <a:lnSpc>
                <a:spcPct val="100000"/>
              </a:lnSpc>
              <a:spcBef>
                <a:spcPts val="0"/>
              </a:spcBef>
              <a:spcAft>
                <a:spcPts val="0"/>
              </a:spcAft>
              <a:buFont typeface="Wingdings" panose="05000000000000000000" pitchFamily="2" charset="2"/>
              <a:buChar char="§"/>
            </a:pPr>
            <a:r>
              <a:rPr lang="en-US" sz="3600" dirty="0">
                <a:solidFill>
                  <a:schemeClr val="bg1"/>
                </a:solidFill>
                <a:latin typeface="Candara" panose="020E0502030303020204" pitchFamily="34" charset="0"/>
                <a:cs typeface="Arial" panose="020B0604020202020204" pitchFamily="34" charset="0"/>
              </a:rPr>
              <a:t>Agabus prophesied of persecutions Paul would encounter in Jerusalem</a:t>
            </a:r>
            <a:br>
              <a:rPr lang="en-US" sz="3600" dirty="0">
                <a:solidFill>
                  <a:schemeClr val="bg1"/>
                </a:solidFill>
                <a:latin typeface="Candara" panose="020E0502030303020204" pitchFamily="34" charset="0"/>
                <a:cs typeface="Arial" panose="020B0604020202020204" pitchFamily="34" charset="0"/>
              </a:rPr>
            </a:br>
            <a:r>
              <a:rPr lang="en-US" sz="3600" dirty="0">
                <a:solidFill>
                  <a:schemeClr val="bg1"/>
                </a:solidFill>
                <a:latin typeface="Candara" panose="020E0502030303020204" pitchFamily="34" charset="0"/>
                <a:cs typeface="Arial" panose="020B0604020202020204" pitchFamily="34" charset="0"/>
              </a:rPr>
              <a:t>– Acts 21:8-14</a:t>
            </a:r>
          </a:p>
          <a:p>
            <a:pPr>
              <a:lnSpc>
                <a:spcPct val="100000"/>
              </a:lnSpc>
              <a:spcBef>
                <a:spcPts val="0"/>
              </a:spcBef>
              <a:spcAft>
                <a:spcPts val="0"/>
              </a:spcAft>
            </a:pPr>
            <a:r>
              <a:rPr lang="en-US" sz="3600" b="1" dirty="0">
                <a:solidFill>
                  <a:schemeClr val="bg1"/>
                </a:solidFill>
                <a:latin typeface="Candara" panose="020E0502030303020204" pitchFamily="34" charset="0"/>
                <a:cs typeface="Arial" panose="020B0604020202020204" pitchFamily="34" charset="0"/>
              </a:rPr>
              <a:t>The former persecutor of</a:t>
            </a:r>
            <a:r>
              <a:rPr lang="en-US" sz="3600" dirty="0">
                <a:solidFill>
                  <a:schemeClr val="bg1"/>
                </a:solidFill>
                <a:latin typeface="Candara" panose="020E0502030303020204" pitchFamily="34" charset="0"/>
                <a:cs typeface="Arial" panose="020B0604020202020204" pitchFamily="34" charset="0"/>
              </a:rPr>
              <a:t> “</a:t>
            </a:r>
            <a:r>
              <a:rPr lang="en-US" sz="3600" b="1" dirty="0">
                <a:solidFill>
                  <a:schemeClr val="bg1"/>
                </a:solidFill>
                <a:latin typeface="Candara" panose="020E0502030303020204" pitchFamily="34" charset="0"/>
                <a:cs typeface="Arial" panose="020B0604020202020204" pitchFamily="34" charset="0"/>
              </a:rPr>
              <a:t>the Way</a:t>
            </a:r>
            <a:r>
              <a:rPr lang="en-US" sz="3600" dirty="0">
                <a:solidFill>
                  <a:schemeClr val="bg1"/>
                </a:solidFill>
                <a:latin typeface="Candara" panose="020E0502030303020204" pitchFamily="34" charset="0"/>
                <a:cs typeface="Arial" panose="020B0604020202020204" pitchFamily="34" charset="0"/>
              </a:rPr>
              <a:t>” </a:t>
            </a:r>
            <a:r>
              <a:rPr lang="en-US" sz="3600" b="1" dirty="0">
                <a:solidFill>
                  <a:schemeClr val="bg1"/>
                </a:solidFill>
                <a:latin typeface="Candara" panose="020E0502030303020204" pitchFamily="34" charset="0"/>
                <a:cs typeface="Arial" panose="020B0604020202020204" pitchFamily="34" charset="0"/>
              </a:rPr>
              <a:t>is now the persecuted preacher of</a:t>
            </a:r>
            <a:r>
              <a:rPr lang="en-US" sz="3600" dirty="0">
                <a:solidFill>
                  <a:schemeClr val="bg1"/>
                </a:solidFill>
                <a:latin typeface="Candara" panose="020E0502030303020204" pitchFamily="34" charset="0"/>
                <a:cs typeface="Arial" panose="020B0604020202020204" pitchFamily="34" charset="0"/>
              </a:rPr>
              <a:t> “</a:t>
            </a:r>
            <a:r>
              <a:rPr lang="en-US" sz="3600" b="1" dirty="0">
                <a:solidFill>
                  <a:schemeClr val="bg1"/>
                </a:solidFill>
                <a:latin typeface="Candara" panose="020E0502030303020204" pitchFamily="34" charset="0"/>
                <a:cs typeface="Arial" panose="020B0604020202020204" pitchFamily="34" charset="0"/>
              </a:rPr>
              <a:t>the Way</a:t>
            </a:r>
            <a:r>
              <a:rPr lang="en-US" sz="3600" dirty="0">
                <a:solidFill>
                  <a:schemeClr val="bg1"/>
                </a:solidFill>
                <a:latin typeface="Candara" panose="020E0502030303020204" pitchFamily="34" charset="0"/>
                <a:cs typeface="Arial" panose="020B0604020202020204" pitchFamily="34" charset="0"/>
              </a:rPr>
              <a:t>” </a:t>
            </a:r>
            <a:r>
              <a:rPr lang="en-US" sz="3600" b="1" dirty="0">
                <a:solidFill>
                  <a:schemeClr val="bg1"/>
                </a:solidFill>
                <a:latin typeface="Candara" panose="020E0502030303020204" pitchFamily="34" charset="0"/>
                <a:cs typeface="Arial" panose="020B0604020202020204" pitchFamily="34" charset="0"/>
              </a:rPr>
              <a:t>as Jesus declared </a:t>
            </a:r>
            <a:r>
              <a:rPr lang="en-US" sz="3600" dirty="0">
                <a:solidFill>
                  <a:schemeClr val="bg1"/>
                </a:solidFill>
                <a:latin typeface="Candara" panose="020E0502030303020204" pitchFamily="34" charset="0"/>
                <a:cs typeface="Arial" panose="020B0604020202020204" pitchFamily="34" charset="0"/>
              </a:rPr>
              <a:t>– Acts 9:10-16</a:t>
            </a:r>
            <a:endParaRPr lang="en-US" sz="3600" dirty="0">
              <a:solidFill>
                <a:schemeClr val="bg1"/>
              </a:solidFill>
              <a:latin typeface="Candara" panose="020E0502030303020204" pitchFamily="34" charset="0"/>
            </a:endParaRPr>
          </a:p>
        </p:txBody>
      </p:sp>
      <p:sp>
        <p:nvSpPr>
          <p:cNvPr id="4" name="Slide Number Placeholder 3">
            <a:extLst>
              <a:ext uri="{FF2B5EF4-FFF2-40B4-BE49-F238E27FC236}">
                <a16:creationId xmlns:a16="http://schemas.microsoft.com/office/drawing/2014/main" id="{30C59246-61F9-4344-994B-CAC75B954C2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5A5C87-DF58-40C8-B092-1DE63DB4547E}" type="slidenum">
              <a:rPr kumimoji="0" lang="en-US" sz="900" b="0" i="0" u="none" strike="noStrike" kern="1200" cap="none" spc="0" normalizeH="0" baseline="0" noProof="0" smtClean="0">
                <a:ln>
                  <a:noFill/>
                </a:ln>
                <a:solidFill>
                  <a:srgbClr val="000000">
                    <a:tint val="75000"/>
                  </a:srgbClr>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900" b="0" i="0" u="none" strike="noStrike" kern="1200" cap="none" spc="0" normalizeH="0" baseline="0" noProof="0" dirty="0">
              <a:ln>
                <a:noFill/>
              </a:ln>
              <a:solidFill>
                <a:srgbClr val="000000">
                  <a:tint val="75000"/>
                </a:srgbClr>
              </a:solidFill>
              <a:effectLst/>
              <a:uLnTx/>
              <a:uFillTx/>
              <a:latin typeface="Avenir Next LT Pro"/>
              <a:ea typeface="+mn-ea"/>
              <a:cs typeface="+mn-cs"/>
            </a:endParaRPr>
          </a:p>
        </p:txBody>
      </p:sp>
    </p:spTree>
    <p:extLst>
      <p:ext uri="{BB962C8B-B14F-4D97-AF65-F5344CB8AC3E}">
        <p14:creationId xmlns:p14="http://schemas.microsoft.com/office/powerpoint/2010/main" val="2280540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01C14-7F4D-4D43-AB31-14E1B4AA1C63}"/>
              </a:ext>
            </a:extLst>
          </p:cNvPr>
          <p:cNvSpPr>
            <a:spLocks noGrp="1"/>
          </p:cNvSpPr>
          <p:nvPr>
            <p:ph type="title"/>
          </p:nvPr>
        </p:nvSpPr>
        <p:spPr>
          <a:xfrm>
            <a:off x="206265" y="238101"/>
            <a:ext cx="8774667" cy="2308324"/>
          </a:xfrm>
        </p:spPr>
        <p:txBody>
          <a:bodyPr anchor="t">
            <a:spAutoFit/>
          </a:bodyPr>
          <a:lstStyle/>
          <a:p>
            <a:r>
              <a:rPr lang="en-US" sz="4800" b="1" dirty="0">
                <a:solidFill>
                  <a:schemeClr val="bg1"/>
                </a:solidFill>
                <a:latin typeface="Candara" panose="020E0502030303020204" pitchFamily="34" charset="0"/>
              </a:rPr>
              <a:t>He was able to say</a:t>
            </a:r>
            <a:r>
              <a:rPr lang="en-US" sz="4800" dirty="0">
                <a:solidFill>
                  <a:schemeClr val="bg1"/>
                </a:solidFill>
                <a:latin typeface="Candara" panose="020E0502030303020204" pitchFamily="34" charset="0"/>
              </a:rPr>
              <a:t>, “</a:t>
            </a:r>
            <a:r>
              <a:rPr lang="en-US" sz="4800" b="1" dirty="0">
                <a:solidFill>
                  <a:schemeClr val="bg1"/>
                </a:solidFill>
                <a:latin typeface="Candara" panose="020E0502030303020204" pitchFamily="34" charset="0"/>
              </a:rPr>
              <a:t>I am innocent of the blood of all of you</a:t>
            </a:r>
            <a:r>
              <a:rPr lang="en-US" sz="4800" dirty="0">
                <a:solidFill>
                  <a:schemeClr val="bg1"/>
                </a:solidFill>
                <a:latin typeface="Candara" panose="020E0502030303020204" pitchFamily="34" charset="0"/>
              </a:rPr>
              <a:t>”</a:t>
            </a:r>
            <a:endParaRPr lang="en-US" sz="2400" dirty="0">
              <a:solidFill>
                <a:schemeClr val="bg1"/>
              </a:solidFill>
              <a:latin typeface="Candara" panose="020E0502030303020204" pitchFamily="34" charset="0"/>
            </a:endParaRPr>
          </a:p>
        </p:txBody>
      </p:sp>
      <p:sp>
        <p:nvSpPr>
          <p:cNvPr id="3" name="Content Placeholder 2">
            <a:extLst>
              <a:ext uri="{FF2B5EF4-FFF2-40B4-BE49-F238E27FC236}">
                <a16:creationId xmlns:a16="http://schemas.microsoft.com/office/drawing/2014/main" id="{04141C1E-7FB9-4FD0-9195-B9ADFD18ADC1}"/>
              </a:ext>
            </a:extLst>
          </p:cNvPr>
          <p:cNvSpPr>
            <a:spLocks noGrp="1"/>
          </p:cNvSpPr>
          <p:nvPr>
            <p:ph idx="1"/>
          </p:nvPr>
        </p:nvSpPr>
        <p:spPr>
          <a:xfrm>
            <a:off x="206265" y="2641441"/>
            <a:ext cx="8774667" cy="2308324"/>
          </a:xfrm>
        </p:spPr>
        <p:txBody>
          <a:bodyPr wrap="square">
            <a:spAutoFit/>
          </a:bodyPr>
          <a:lstStyle/>
          <a:p>
            <a:pPr>
              <a:lnSpc>
                <a:spcPct val="100000"/>
              </a:lnSpc>
              <a:spcBef>
                <a:spcPts val="600"/>
              </a:spcBef>
            </a:pPr>
            <a:r>
              <a:rPr lang="en-US" sz="3600" b="1" dirty="0">
                <a:solidFill>
                  <a:schemeClr val="bg1"/>
                </a:solidFill>
                <a:latin typeface="Candara" panose="020E0502030303020204" pitchFamily="34" charset="0"/>
                <a:cs typeface="Arial" panose="020B0604020202020204" pitchFamily="34" charset="0"/>
              </a:rPr>
              <a:t>Paul fully accomplished the charge of Jesus to</a:t>
            </a:r>
            <a:r>
              <a:rPr lang="en-US" sz="3600" dirty="0">
                <a:solidFill>
                  <a:schemeClr val="bg1"/>
                </a:solidFill>
                <a:latin typeface="Candara" panose="020E0502030303020204" pitchFamily="34" charset="0"/>
                <a:cs typeface="Arial" panose="020B0604020202020204" pitchFamily="34" charset="0"/>
              </a:rPr>
              <a:t> “</a:t>
            </a:r>
            <a:r>
              <a:rPr lang="en-US" sz="3600" b="1" dirty="0">
                <a:solidFill>
                  <a:schemeClr val="bg1"/>
                </a:solidFill>
                <a:latin typeface="Candara" panose="020E0502030303020204" pitchFamily="34" charset="0"/>
                <a:cs typeface="Arial" panose="020B0604020202020204" pitchFamily="34" charset="0"/>
              </a:rPr>
              <a:t>carry my name before the Gentiles and kings and the children of Israel</a:t>
            </a:r>
            <a:r>
              <a:rPr lang="en-US" sz="3600" dirty="0">
                <a:solidFill>
                  <a:schemeClr val="bg1"/>
                </a:solidFill>
                <a:latin typeface="Candara" panose="020E0502030303020204" pitchFamily="34" charset="0"/>
                <a:cs typeface="Arial" panose="020B0604020202020204" pitchFamily="34" charset="0"/>
              </a:rPr>
              <a:t>” – Acts 9:15; cf. Ezekiel 3:17-19</a:t>
            </a:r>
          </a:p>
        </p:txBody>
      </p:sp>
      <p:sp>
        <p:nvSpPr>
          <p:cNvPr id="4" name="Slide Number Placeholder 3">
            <a:extLst>
              <a:ext uri="{FF2B5EF4-FFF2-40B4-BE49-F238E27FC236}">
                <a16:creationId xmlns:a16="http://schemas.microsoft.com/office/drawing/2014/main" id="{30C59246-61F9-4344-994B-CAC75B954C2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5A5C87-DF58-40C8-B092-1DE63DB4547E}" type="slidenum">
              <a:rPr kumimoji="0" lang="en-US" sz="900" b="0" i="0" u="none" strike="noStrike" kern="1200" cap="none" spc="0" normalizeH="0" baseline="0" noProof="0" smtClean="0">
                <a:ln>
                  <a:noFill/>
                </a:ln>
                <a:solidFill>
                  <a:srgbClr val="000000">
                    <a:tint val="75000"/>
                  </a:srgbClr>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900" b="0" i="0" u="none" strike="noStrike" kern="1200" cap="none" spc="0" normalizeH="0" baseline="0" noProof="0" dirty="0">
              <a:ln>
                <a:noFill/>
              </a:ln>
              <a:solidFill>
                <a:srgbClr val="000000">
                  <a:tint val="75000"/>
                </a:srgbClr>
              </a:solidFill>
              <a:effectLst/>
              <a:uLnTx/>
              <a:uFillTx/>
              <a:latin typeface="Avenir Next LT Pro"/>
              <a:ea typeface="+mn-ea"/>
              <a:cs typeface="+mn-cs"/>
            </a:endParaRPr>
          </a:p>
        </p:txBody>
      </p:sp>
    </p:spTree>
    <p:extLst>
      <p:ext uri="{BB962C8B-B14F-4D97-AF65-F5344CB8AC3E}">
        <p14:creationId xmlns:p14="http://schemas.microsoft.com/office/powerpoint/2010/main" val="2405995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01C14-7F4D-4D43-AB31-14E1B4AA1C63}"/>
              </a:ext>
            </a:extLst>
          </p:cNvPr>
          <p:cNvSpPr>
            <a:spLocks noGrp="1"/>
          </p:cNvSpPr>
          <p:nvPr>
            <p:ph type="title"/>
          </p:nvPr>
        </p:nvSpPr>
        <p:spPr>
          <a:xfrm>
            <a:off x="220328" y="139625"/>
            <a:ext cx="8774667" cy="2123658"/>
          </a:xfrm>
        </p:spPr>
        <p:txBody>
          <a:bodyPr wrap="square" anchor="t">
            <a:spAutoFit/>
          </a:bodyPr>
          <a:lstStyle/>
          <a:p>
            <a:pPr>
              <a:spcBef>
                <a:spcPts val="0"/>
              </a:spcBef>
            </a:pPr>
            <a:r>
              <a:rPr lang="en-US" sz="4400" dirty="0">
                <a:solidFill>
                  <a:schemeClr val="bg1"/>
                </a:solidFill>
                <a:latin typeface="Candara" panose="020E0502030303020204" pitchFamily="34" charset="0"/>
              </a:rPr>
              <a:t>“</a:t>
            </a:r>
            <a:r>
              <a:rPr lang="en-US" sz="4400" b="1" dirty="0">
                <a:solidFill>
                  <a:schemeClr val="bg1"/>
                </a:solidFill>
                <a:latin typeface="Candara" panose="020E0502030303020204" pitchFamily="34" charset="0"/>
              </a:rPr>
              <a:t>I did not shrink from declaring to you the whole counsel of God</a:t>
            </a:r>
            <a:r>
              <a:rPr lang="en-US" sz="4400" dirty="0">
                <a:solidFill>
                  <a:schemeClr val="bg1"/>
                </a:solidFill>
                <a:latin typeface="Candara" panose="020E0502030303020204" pitchFamily="34" charset="0"/>
              </a:rPr>
              <a:t>”</a:t>
            </a:r>
          </a:p>
        </p:txBody>
      </p:sp>
      <p:sp>
        <p:nvSpPr>
          <p:cNvPr id="3" name="Content Placeholder 2">
            <a:extLst>
              <a:ext uri="{FF2B5EF4-FFF2-40B4-BE49-F238E27FC236}">
                <a16:creationId xmlns:a16="http://schemas.microsoft.com/office/drawing/2014/main" id="{04141C1E-7FB9-4FD0-9195-B9ADFD18ADC1}"/>
              </a:ext>
            </a:extLst>
          </p:cNvPr>
          <p:cNvSpPr>
            <a:spLocks noGrp="1"/>
          </p:cNvSpPr>
          <p:nvPr>
            <p:ph idx="1"/>
          </p:nvPr>
        </p:nvSpPr>
        <p:spPr>
          <a:xfrm>
            <a:off x="149005" y="2228741"/>
            <a:ext cx="8845990" cy="4524315"/>
          </a:xfrm>
        </p:spPr>
        <p:txBody>
          <a:bodyPr wrap="square">
            <a:spAutoFit/>
          </a:bodyPr>
          <a:lstStyle/>
          <a:p>
            <a:pPr>
              <a:lnSpc>
                <a:spcPct val="100000"/>
              </a:lnSpc>
              <a:spcBef>
                <a:spcPts val="0"/>
              </a:spcBef>
              <a:spcAft>
                <a:spcPts val="0"/>
              </a:spcAft>
            </a:pPr>
            <a:r>
              <a:rPr lang="en-US" sz="3600" b="1" dirty="0">
                <a:solidFill>
                  <a:schemeClr val="bg1"/>
                </a:solidFill>
                <a:latin typeface="Candara" panose="020E0502030303020204" pitchFamily="34" charset="0"/>
                <a:cs typeface="Arial" panose="020B0604020202020204" pitchFamily="34" charset="0"/>
              </a:rPr>
              <a:t>With all humility, tears, and trials </a:t>
            </a:r>
            <a:r>
              <a:rPr lang="en-US" sz="3600" dirty="0">
                <a:solidFill>
                  <a:schemeClr val="bg1"/>
                </a:solidFill>
                <a:latin typeface="Candara" panose="020E0502030303020204" pitchFamily="34" charset="0"/>
                <a:cs typeface="Arial" panose="020B0604020202020204" pitchFamily="34" charset="0"/>
              </a:rPr>
              <a:t>– Verse 19</a:t>
            </a:r>
          </a:p>
          <a:p>
            <a:pPr>
              <a:lnSpc>
                <a:spcPct val="100000"/>
              </a:lnSpc>
              <a:spcBef>
                <a:spcPts val="0"/>
              </a:spcBef>
              <a:spcAft>
                <a:spcPts val="0"/>
              </a:spcAft>
            </a:pPr>
            <a:r>
              <a:rPr lang="en-US" sz="3600" b="1" dirty="0">
                <a:solidFill>
                  <a:schemeClr val="bg1"/>
                </a:solidFill>
                <a:latin typeface="Candara" panose="020E0502030303020204" pitchFamily="34" charset="0"/>
                <a:cs typeface="Arial" panose="020B0604020202020204" pitchFamily="34" charset="0"/>
              </a:rPr>
              <a:t>He kept back nothing profitable </a:t>
            </a:r>
            <a:r>
              <a:rPr lang="en-US" sz="3600" dirty="0">
                <a:solidFill>
                  <a:schemeClr val="bg1"/>
                </a:solidFill>
                <a:latin typeface="Candara" panose="020E0502030303020204" pitchFamily="34" charset="0"/>
                <a:cs typeface="Arial" panose="020B0604020202020204" pitchFamily="34" charset="0"/>
              </a:rPr>
              <a:t>– Verse 20</a:t>
            </a:r>
          </a:p>
          <a:p>
            <a:pPr>
              <a:lnSpc>
                <a:spcPct val="100000"/>
              </a:lnSpc>
              <a:spcBef>
                <a:spcPts val="0"/>
              </a:spcBef>
              <a:spcAft>
                <a:spcPts val="0"/>
              </a:spcAft>
            </a:pPr>
            <a:r>
              <a:rPr lang="en-US" sz="3600" b="1" dirty="0">
                <a:solidFill>
                  <a:schemeClr val="bg1"/>
                </a:solidFill>
                <a:latin typeface="Candara" panose="020E0502030303020204" pitchFamily="34" charset="0"/>
                <a:cs typeface="Arial" panose="020B0604020202020204" pitchFamily="34" charset="0"/>
              </a:rPr>
              <a:t>He testified to all repentance toward God and faith toward Jesus our Lord </a:t>
            </a:r>
            <a:r>
              <a:rPr lang="en-US" sz="3600" dirty="0">
                <a:solidFill>
                  <a:schemeClr val="bg1"/>
                </a:solidFill>
                <a:latin typeface="Candara" panose="020E0502030303020204" pitchFamily="34" charset="0"/>
                <a:cs typeface="Arial" panose="020B0604020202020204" pitchFamily="34" charset="0"/>
              </a:rPr>
              <a:t>– Verse 21</a:t>
            </a:r>
          </a:p>
          <a:p>
            <a:pPr>
              <a:lnSpc>
                <a:spcPct val="100000"/>
              </a:lnSpc>
              <a:spcBef>
                <a:spcPts val="0"/>
              </a:spcBef>
              <a:spcAft>
                <a:spcPts val="0"/>
              </a:spcAft>
            </a:pPr>
            <a:r>
              <a:rPr lang="en-US" sz="3600" b="1" dirty="0">
                <a:solidFill>
                  <a:schemeClr val="bg1"/>
                </a:solidFill>
                <a:latin typeface="Candara" panose="020E0502030303020204" pitchFamily="34" charset="0"/>
                <a:cs typeface="Arial" panose="020B0604020202020204" pitchFamily="34" charset="0"/>
              </a:rPr>
              <a:t>He risked his life to save others </a:t>
            </a:r>
            <a:r>
              <a:rPr lang="en-US" sz="3600" dirty="0">
                <a:solidFill>
                  <a:schemeClr val="bg1"/>
                </a:solidFill>
                <a:latin typeface="Candara" panose="020E0502030303020204" pitchFamily="34" charset="0"/>
                <a:cs typeface="Arial" panose="020B0604020202020204" pitchFamily="34" charset="0"/>
              </a:rPr>
              <a:t>– Verse 24</a:t>
            </a:r>
          </a:p>
          <a:p>
            <a:pPr>
              <a:lnSpc>
                <a:spcPct val="100000"/>
              </a:lnSpc>
              <a:spcBef>
                <a:spcPts val="0"/>
              </a:spcBef>
              <a:spcAft>
                <a:spcPts val="0"/>
              </a:spcAft>
            </a:pPr>
            <a:r>
              <a:rPr lang="en-US" sz="3600" b="1" dirty="0">
                <a:solidFill>
                  <a:schemeClr val="bg1"/>
                </a:solidFill>
                <a:latin typeface="Candara" panose="020E0502030303020204" pitchFamily="34" charset="0"/>
                <a:cs typeface="Arial" panose="020B0604020202020204" pitchFamily="34" charset="0"/>
              </a:rPr>
              <a:t>He preached the kingdom of God </a:t>
            </a:r>
            <a:r>
              <a:rPr lang="en-US" sz="3600" dirty="0">
                <a:solidFill>
                  <a:schemeClr val="bg1"/>
                </a:solidFill>
                <a:latin typeface="Candara" panose="020E0502030303020204" pitchFamily="34" charset="0"/>
                <a:cs typeface="Arial" panose="020B0604020202020204" pitchFamily="34" charset="0"/>
              </a:rPr>
              <a:t>– Verse 25</a:t>
            </a:r>
          </a:p>
          <a:p>
            <a:pPr>
              <a:lnSpc>
                <a:spcPct val="100000"/>
              </a:lnSpc>
              <a:spcBef>
                <a:spcPts val="0"/>
              </a:spcBef>
              <a:spcAft>
                <a:spcPts val="0"/>
              </a:spcAft>
            </a:pPr>
            <a:r>
              <a:rPr lang="en-US" sz="3600" b="1" dirty="0">
                <a:solidFill>
                  <a:schemeClr val="bg1"/>
                </a:solidFill>
                <a:latin typeface="Candara" panose="020E0502030303020204" pitchFamily="34" charset="0"/>
                <a:cs typeface="Arial" panose="020B0604020202020204" pitchFamily="34" charset="0"/>
              </a:rPr>
              <a:t>He was free from the blood of men because he declared all of God’s counsel </a:t>
            </a:r>
            <a:r>
              <a:rPr lang="en-US" sz="3600" dirty="0">
                <a:solidFill>
                  <a:schemeClr val="bg1"/>
                </a:solidFill>
                <a:latin typeface="Candara" panose="020E0502030303020204" pitchFamily="34" charset="0"/>
                <a:cs typeface="Arial" panose="020B0604020202020204" pitchFamily="34" charset="0"/>
              </a:rPr>
              <a:t>– Verse 26</a:t>
            </a:r>
          </a:p>
        </p:txBody>
      </p:sp>
      <p:sp>
        <p:nvSpPr>
          <p:cNvPr id="4" name="Slide Number Placeholder 3">
            <a:extLst>
              <a:ext uri="{FF2B5EF4-FFF2-40B4-BE49-F238E27FC236}">
                <a16:creationId xmlns:a16="http://schemas.microsoft.com/office/drawing/2014/main" id="{30C59246-61F9-4344-994B-CAC75B954C2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5A5C87-DF58-40C8-B092-1DE63DB4547E}" type="slidenum">
              <a:rPr kumimoji="0" lang="en-US" sz="900" b="0" i="0" u="none" strike="noStrike" kern="1200" cap="none" spc="0" normalizeH="0" baseline="0" noProof="0" smtClean="0">
                <a:ln>
                  <a:noFill/>
                </a:ln>
                <a:solidFill>
                  <a:srgbClr val="000000">
                    <a:tint val="75000"/>
                  </a:srgbClr>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900" b="0" i="0" u="none" strike="noStrike" kern="1200" cap="none" spc="0" normalizeH="0" baseline="0" noProof="0" dirty="0">
              <a:ln>
                <a:noFill/>
              </a:ln>
              <a:solidFill>
                <a:srgbClr val="000000">
                  <a:tint val="75000"/>
                </a:srgbClr>
              </a:solidFill>
              <a:effectLst/>
              <a:uLnTx/>
              <a:uFillTx/>
              <a:latin typeface="Avenir Next LT Pro"/>
              <a:ea typeface="+mn-ea"/>
              <a:cs typeface="+mn-cs"/>
            </a:endParaRPr>
          </a:p>
        </p:txBody>
      </p:sp>
    </p:spTree>
    <p:extLst>
      <p:ext uri="{BB962C8B-B14F-4D97-AF65-F5344CB8AC3E}">
        <p14:creationId xmlns:p14="http://schemas.microsoft.com/office/powerpoint/2010/main" val="2223373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49FA539-2DA6-4197-AA13-56E0C33955F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5A5C87-DF58-40C8-B092-1DE63DB4547E}" type="slidenum">
              <a:rPr kumimoji="0" lang="en-US" sz="900" b="0" i="0" u="none" strike="noStrike" kern="1200" cap="none" spc="0" normalizeH="0" baseline="0" noProof="0" smtClean="0">
                <a:ln>
                  <a:noFill/>
                </a:ln>
                <a:solidFill>
                  <a:srgbClr val="000000">
                    <a:tint val="75000"/>
                  </a:srgbClr>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900" b="0" i="0" u="none" strike="noStrike" kern="1200" cap="none" spc="0" normalizeH="0" baseline="0" noProof="0" dirty="0">
              <a:ln>
                <a:noFill/>
              </a:ln>
              <a:solidFill>
                <a:srgbClr val="000000">
                  <a:tint val="75000"/>
                </a:srgbClr>
              </a:solidFill>
              <a:effectLst/>
              <a:uLnTx/>
              <a:uFillTx/>
              <a:latin typeface="Avenir Next LT Pro"/>
              <a:ea typeface="+mn-ea"/>
              <a:cs typeface="+mn-cs"/>
            </a:endParaRPr>
          </a:p>
        </p:txBody>
      </p:sp>
      <p:sp>
        <p:nvSpPr>
          <p:cNvPr id="16" name="TextBox 15">
            <a:extLst>
              <a:ext uri="{FF2B5EF4-FFF2-40B4-BE49-F238E27FC236}">
                <a16:creationId xmlns:a16="http://schemas.microsoft.com/office/drawing/2014/main" id="{0BF96BDB-4E8A-3C22-57EE-0A71B54A7DE9}"/>
              </a:ext>
            </a:extLst>
          </p:cNvPr>
          <p:cNvSpPr txBox="1"/>
          <p:nvPr/>
        </p:nvSpPr>
        <p:spPr>
          <a:xfrm>
            <a:off x="220328" y="1395626"/>
            <a:ext cx="8462772" cy="513986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u="none" strike="noStrike" kern="1200" cap="none" spc="0" normalizeH="0" baseline="0" noProof="0" dirty="0">
                <a:ln>
                  <a:noFill/>
                </a:ln>
                <a:solidFill>
                  <a:srgbClr val="000000"/>
                </a:solidFill>
                <a:effectLst/>
                <a:uLnTx/>
                <a:uFillTx/>
                <a:latin typeface="Candara" panose="020E0502030303020204" pitchFamily="34" charset="0"/>
                <a:ea typeface="+mn-ea"/>
                <a:cs typeface="+mn-cs"/>
              </a:rPr>
              <a:t>We are exhorted to be</a:t>
            </a:r>
            <a:r>
              <a:rPr kumimoji="0" lang="en-US" sz="4400" u="none" strike="noStrike" kern="1200" cap="none" spc="0" normalizeH="0" baseline="0" noProof="0" dirty="0">
                <a:ln>
                  <a:noFill/>
                </a:ln>
                <a:solidFill>
                  <a:srgbClr val="000000"/>
                </a:solidFill>
                <a:effectLst/>
                <a:uLnTx/>
                <a:uFillTx/>
                <a:latin typeface="Candara" panose="020E0502030303020204" pitchFamily="34" charset="0"/>
                <a:ea typeface="+mn-ea"/>
                <a:cs typeface="+mn-cs"/>
              </a:rPr>
              <a:t> “</a:t>
            </a:r>
            <a:r>
              <a:rPr kumimoji="0" lang="en-US" sz="4400" b="1" u="none" strike="noStrike" kern="1200" cap="none" spc="0" normalizeH="0" baseline="0" noProof="0" dirty="0">
                <a:ln>
                  <a:noFill/>
                </a:ln>
                <a:solidFill>
                  <a:srgbClr val="000000"/>
                </a:solidFill>
                <a:effectLst/>
                <a:uLnTx/>
                <a:uFillTx/>
                <a:latin typeface="Candara" panose="020E0502030303020204" pitchFamily="34" charset="0"/>
                <a:ea typeface="+mn-ea"/>
                <a:cs typeface="+mn-cs"/>
              </a:rPr>
              <a:t>imitators</a:t>
            </a:r>
            <a:r>
              <a:rPr kumimoji="0" lang="en-US" sz="4400" u="none" strike="noStrike" kern="1200" cap="none" spc="0" normalizeH="0" baseline="0" noProof="0" dirty="0">
                <a:ln>
                  <a:noFill/>
                </a:ln>
                <a:solidFill>
                  <a:srgbClr val="000000"/>
                </a:solidFill>
                <a:effectLst/>
                <a:uLnTx/>
                <a:uFillTx/>
                <a:latin typeface="Candara" panose="020E0502030303020204" pitchFamily="34" charset="0"/>
                <a:ea typeface="+mn-ea"/>
                <a:cs typeface="+mn-cs"/>
              </a:rPr>
              <a:t>” </a:t>
            </a:r>
            <a:r>
              <a:rPr kumimoji="0" lang="en-US" sz="4400" b="1" u="none" strike="noStrike" kern="1200" cap="none" spc="0" normalizeH="0" baseline="0" noProof="0" dirty="0">
                <a:ln>
                  <a:noFill/>
                </a:ln>
                <a:solidFill>
                  <a:srgbClr val="000000"/>
                </a:solidFill>
                <a:effectLst/>
                <a:uLnTx/>
                <a:uFillTx/>
                <a:latin typeface="Candara" panose="020E0502030303020204" pitchFamily="34" charset="0"/>
                <a:ea typeface="+mn-ea"/>
                <a:cs typeface="+mn-cs"/>
              </a:rPr>
              <a:t>of Paul</a:t>
            </a:r>
          </a:p>
          <a:p>
            <a:pPr marL="365760" marR="0" lvl="0" indent="-365760" algn="l" defTabSz="914400" rtl="0" eaLnBrk="1" fontAlgn="auto" latinLnBrk="0" hangingPunct="1">
              <a:lnSpc>
                <a:spcPct val="100000"/>
              </a:lnSpc>
              <a:spcBef>
                <a:spcPts val="600"/>
              </a:spcBef>
              <a:spcAft>
                <a:spcPts val="0"/>
              </a:spcAft>
              <a:buClrTx/>
              <a:buSzTx/>
              <a:buFont typeface="Wingdings" panose="05000000000000000000" pitchFamily="2" charset="2"/>
              <a:buChar char="§"/>
              <a:tabLst/>
              <a:defRPr/>
            </a:pPr>
            <a:r>
              <a:rPr kumimoji="0" lang="en-US" sz="4400" b="0" u="none" strike="noStrike" kern="1200" cap="none" spc="0" normalizeH="0" baseline="0" noProof="0" dirty="0">
                <a:ln>
                  <a:noFill/>
                </a:ln>
                <a:solidFill>
                  <a:srgbClr val="000000"/>
                </a:solidFill>
                <a:effectLst/>
                <a:uLnTx/>
                <a:uFillTx/>
                <a:latin typeface="Candara" panose="020E0502030303020204" pitchFamily="34" charset="0"/>
                <a:ea typeface="+mn-ea"/>
                <a:cs typeface="+mn-cs"/>
              </a:rPr>
              <a:t>I Corinthians 4:16</a:t>
            </a:r>
          </a:p>
          <a:p>
            <a:pPr marL="365760" marR="0" lvl="0" indent="-365760" algn="l" defTabSz="914400" rtl="0" eaLnBrk="1" fontAlgn="auto" latinLnBrk="0" hangingPunct="1">
              <a:lnSpc>
                <a:spcPct val="100000"/>
              </a:lnSpc>
              <a:spcBef>
                <a:spcPts val="600"/>
              </a:spcBef>
              <a:spcAft>
                <a:spcPts val="0"/>
              </a:spcAft>
              <a:buClrTx/>
              <a:buSzTx/>
              <a:buFont typeface="Wingdings" panose="05000000000000000000" pitchFamily="2" charset="2"/>
              <a:buChar char="§"/>
              <a:tabLst/>
              <a:defRPr/>
            </a:pPr>
            <a:r>
              <a:rPr kumimoji="0" lang="en-US" sz="4400" b="0" u="none" strike="noStrike" kern="1200" cap="none" spc="0" normalizeH="0" baseline="0" noProof="0" dirty="0">
                <a:ln>
                  <a:noFill/>
                </a:ln>
                <a:solidFill>
                  <a:srgbClr val="000000"/>
                </a:solidFill>
                <a:effectLst/>
                <a:uLnTx/>
                <a:uFillTx/>
                <a:latin typeface="Candara" panose="020E0502030303020204" pitchFamily="34" charset="0"/>
                <a:ea typeface="+mn-ea"/>
                <a:cs typeface="+mn-cs"/>
              </a:rPr>
              <a:t>I Corinthians 11:1</a:t>
            </a:r>
            <a:endParaRPr lang="en-US" sz="4400" dirty="0">
              <a:solidFill>
                <a:srgbClr val="000000"/>
              </a:solidFill>
              <a:latin typeface="Candara" panose="020E0502030303020204" pitchFamily="34" charset="0"/>
            </a:endParaRPr>
          </a:p>
          <a:p>
            <a:pPr marR="0" lvl="0" algn="l" defTabSz="914400" rtl="0" eaLnBrk="1" fontAlgn="auto" latinLnBrk="0" hangingPunct="1">
              <a:lnSpc>
                <a:spcPct val="100000"/>
              </a:lnSpc>
              <a:spcBef>
                <a:spcPts val="600"/>
              </a:spcBef>
              <a:spcAft>
                <a:spcPts val="0"/>
              </a:spcAft>
              <a:buClrTx/>
              <a:buSzTx/>
              <a:tabLst/>
              <a:defRPr/>
            </a:pPr>
            <a:r>
              <a:rPr kumimoji="0" lang="en-US" sz="4400" b="1" u="none" strike="noStrike" kern="1200" cap="none" spc="0" normalizeH="0" baseline="0" noProof="0" dirty="0">
                <a:ln>
                  <a:noFill/>
                </a:ln>
                <a:solidFill>
                  <a:srgbClr val="000000"/>
                </a:solidFill>
                <a:effectLst/>
                <a:uLnTx/>
                <a:uFillTx/>
                <a:latin typeface="Candara" panose="020E0502030303020204" pitchFamily="34" charset="0"/>
                <a:ea typeface="+mn-ea"/>
                <a:cs typeface="+mn-cs"/>
              </a:rPr>
              <a:t>We also look to other faithful Christians as examples</a:t>
            </a:r>
            <a:endParaRPr kumimoji="0" lang="en-US" sz="4400" u="none" strike="noStrike" kern="1200" cap="none" spc="0" normalizeH="0" baseline="0" noProof="0" dirty="0">
              <a:ln>
                <a:noFill/>
              </a:ln>
              <a:solidFill>
                <a:srgbClr val="000000"/>
              </a:solidFill>
              <a:effectLst/>
              <a:uLnTx/>
              <a:uFillTx/>
              <a:latin typeface="Candara" panose="020E0502030303020204" pitchFamily="34" charset="0"/>
            </a:endParaRPr>
          </a:p>
          <a:p>
            <a:pPr marL="571500" marR="0" lvl="0" indent="-571500" algn="l" defTabSz="914400" rtl="0" eaLnBrk="1" fontAlgn="auto" latinLnBrk="0" hangingPunct="1">
              <a:lnSpc>
                <a:spcPct val="100000"/>
              </a:lnSpc>
              <a:spcBef>
                <a:spcPts val="600"/>
              </a:spcBef>
              <a:spcAft>
                <a:spcPts val="0"/>
              </a:spcAft>
              <a:buClrTx/>
              <a:buSzTx/>
              <a:buFont typeface="Wingdings" panose="05000000000000000000" pitchFamily="2" charset="2"/>
              <a:buChar char="§"/>
              <a:tabLst/>
              <a:defRPr/>
            </a:pPr>
            <a:r>
              <a:rPr lang="en-US" sz="4400" dirty="0">
                <a:solidFill>
                  <a:srgbClr val="000000"/>
                </a:solidFill>
                <a:latin typeface="Candara" panose="020E0502030303020204" pitchFamily="34" charset="0"/>
              </a:rPr>
              <a:t>Hebrews 6:9-12</a:t>
            </a:r>
            <a:endParaRPr kumimoji="0" lang="en-US" sz="4400" u="none" strike="noStrike" kern="1200" cap="none" spc="0" normalizeH="0" baseline="0" noProof="0" dirty="0">
              <a:ln>
                <a:noFill/>
              </a:ln>
              <a:solidFill>
                <a:srgbClr val="000000"/>
              </a:solidFill>
              <a:effectLst/>
              <a:uLnTx/>
              <a:uFillTx/>
              <a:latin typeface="Candara" panose="020E0502030303020204" pitchFamily="34" charset="0"/>
            </a:endParaRPr>
          </a:p>
        </p:txBody>
      </p:sp>
      <p:sp>
        <p:nvSpPr>
          <p:cNvPr id="2" name="Title 1">
            <a:extLst>
              <a:ext uri="{FF2B5EF4-FFF2-40B4-BE49-F238E27FC236}">
                <a16:creationId xmlns:a16="http://schemas.microsoft.com/office/drawing/2014/main" id="{88140F57-6760-AA54-A9A7-4CACC69D00FE}"/>
              </a:ext>
            </a:extLst>
          </p:cNvPr>
          <p:cNvSpPr>
            <a:spLocks noGrp="1"/>
          </p:cNvSpPr>
          <p:nvPr>
            <p:ph type="title"/>
          </p:nvPr>
        </p:nvSpPr>
        <p:spPr>
          <a:xfrm>
            <a:off x="220328" y="322505"/>
            <a:ext cx="8774667" cy="923330"/>
          </a:xfrm>
        </p:spPr>
        <p:txBody>
          <a:bodyPr wrap="square" anchor="t">
            <a:spAutoFit/>
          </a:bodyPr>
          <a:lstStyle/>
          <a:p>
            <a:pPr>
              <a:spcBef>
                <a:spcPts val="0"/>
              </a:spcBef>
            </a:pPr>
            <a:r>
              <a:rPr lang="en-US" sz="5400" b="1" dirty="0">
                <a:solidFill>
                  <a:schemeClr val="bg1"/>
                </a:solidFill>
                <a:latin typeface="Candara" panose="020E0502030303020204" pitchFamily="34" charset="0"/>
              </a:rPr>
              <a:t>conclusion</a:t>
            </a:r>
          </a:p>
        </p:txBody>
      </p:sp>
    </p:spTree>
    <p:extLst>
      <p:ext uri="{BB962C8B-B14F-4D97-AF65-F5344CB8AC3E}">
        <p14:creationId xmlns:p14="http://schemas.microsoft.com/office/powerpoint/2010/main" val="41678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21851" y="1054745"/>
            <a:ext cx="8932697" cy="5632311"/>
          </a:xfrm>
        </p:spPr>
        <p:txBody>
          <a:bodyPr wrap="square">
            <a:spAutoFit/>
          </a:bodyPr>
          <a:lstStyle/>
          <a:p>
            <a:pPr algn="l">
              <a:spcBef>
                <a:spcPts val="0"/>
              </a:spcBef>
              <a:spcAft>
                <a:spcPts val="0"/>
              </a:spcAft>
              <a:buFont typeface="Arial" pitchFamily="34" charset="0"/>
              <a:buChar char="•"/>
            </a:pPr>
            <a:r>
              <a:rPr lang="en-US" sz="4000" dirty="0">
                <a:solidFill>
                  <a:schemeClr val="bg1"/>
                </a:solidFill>
                <a:latin typeface="Candara" panose="020E0502030303020204" pitchFamily="34" charset="0"/>
                <a:cs typeface="Times New Roman" panose="02020603050405020304" pitchFamily="18" charset="0"/>
              </a:rPr>
              <a:t> </a:t>
            </a:r>
            <a:r>
              <a:rPr lang="en-US" sz="4000" b="1" dirty="0">
                <a:solidFill>
                  <a:schemeClr val="bg1"/>
                </a:solidFill>
                <a:latin typeface="Candara" panose="020E0502030303020204" pitchFamily="34" charset="0"/>
                <a:cs typeface="Times New Roman" panose="02020603050405020304" pitchFamily="18" charset="0"/>
              </a:rPr>
              <a:t>Hear the Word of God</a:t>
            </a:r>
          </a:p>
          <a:p>
            <a:pPr lvl="1" algn="l">
              <a:spcBef>
                <a:spcPts val="0"/>
              </a:spcBef>
              <a:spcAft>
                <a:spcPts val="0"/>
              </a:spcAft>
              <a:buFont typeface="Arial" pitchFamily="34" charset="0"/>
              <a:buChar char="•"/>
            </a:pPr>
            <a:r>
              <a:rPr lang="en-US" sz="4000" dirty="0">
                <a:solidFill>
                  <a:schemeClr val="bg1"/>
                </a:solidFill>
                <a:latin typeface="Candara" panose="020E0502030303020204" pitchFamily="34" charset="0"/>
                <a:cs typeface="Times New Roman" panose="02020603050405020304" pitchFamily="18" charset="0"/>
              </a:rPr>
              <a:t> Romans 10:8 – “But what does it say? ‘The word is near you, in your mouth and in your heart’ (that is, the word of faith that we proclaim)”</a:t>
            </a:r>
          </a:p>
          <a:p>
            <a:pPr algn="l">
              <a:spcBef>
                <a:spcPts val="0"/>
              </a:spcBef>
              <a:spcAft>
                <a:spcPts val="0"/>
              </a:spcAft>
              <a:buFont typeface="Arial" pitchFamily="34" charset="0"/>
              <a:buChar char="•"/>
            </a:pPr>
            <a:r>
              <a:rPr lang="en-US" sz="4000" dirty="0">
                <a:solidFill>
                  <a:schemeClr val="bg1"/>
                </a:solidFill>
                <a:latin typeface="Candara" panose="020E0502030303020204" pitchFamily="34" charset="0"/>
                <a:cs typeface="Times New Roman" panose="02020603050405020304" pitchFamily="18" charset="0"/>
              </a:rPr>
              <a:t> </a:t>
            </a:r>
            <a:r>
              <a:rPr lang="en-US" sz="4000" b="1" dirty="0">
                <a:solidFill>
                  <a:schemeClr val="bg1"/>
                </a:solidFill>
                <a:latin typeface="Candara" panose="020E0502030303020204" pitchFamily="34" charset="0"/>
                <a:cs typeface="Times New Roman" panose="02020603050405020304" pitchFamily="18" charset="0"/>
              </a:rPr>
              <a:t>Believe that Jesus is the Savior</a:t>
            </a:r>
          </a:p>
          <a:p>
            <a:pPr lvl="1" algn="l">
              <a:spcBef>
                <a:spcPts val="0"/>
              </a:spcBef>
              <a:spcAft>
                <a:spcPts val="0"/>
              </a:spcAft>
              <a:buFont typeface="Arial" pitchFamily="34" charset="0"/>
              <a:buChar char="•"/>
            </a:pPr>
            <a:r>
              <a:rPr lang="en-US" sz="4000" dirty="0">
                <a:solidFill>
                  <a:schemeClr val="bg1"/>
                </a:solidFill>
                <a:latin typeface="Candara" panose="020E0502030303020204" pitchFamily="34" charset="0"/>
                <a:cs typeface="Times New Roman" panose="02020603050405020304" pitchFamily="18" charset="0"/>
              </a:rPr>
              <a:t> Romans 10:11 – “For the Scripture says, ‘Everyone who believes in him will not be put to shame.’”</a:t>
            </a:r>
          </a:p>
        </p:txBody>
      </p:sp>
      <p:sp>
        <p:nvSpPr>
          <p:cNvPr id="2" name="Rectangle 2">
            <a:extLst>
              <a:ext uri="{FF2B5EF4-FFF2-40B4-BE49-F238E27FC236}">
                <a16:creationId xmlns:a16="http://schemas.microsoft.com/office/drawing/2014/main" id="{A1A6F83D-4495-D42D-3230-32BAC51F25C5}"/>
              </a:ext>
            </a:extLst>
          </p:cNvPr>
          <p:cNvSpPr txBox="1">
            <a:spLocks noChangeArrowheads="1"/>
          </p:cNvSpPr>
          <p:nvPr/>
        </p:nvSpPr>
        <p:spPr bwMode="auto">
          <a:xfrm>
            <a:off x="400928" y="322493"/>
            <a:ext cx="8391378" cy="830989"/>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defTabSz="913653" rtl="0" eaLnBrk="0" fontAlgn="base" latinLnBrk="0" hangingPunct="0">
              <a:lnSpc>
                <a:spcPct val="100000"/>
              </a:lnSpc>
              <a:spcBef>
                <a:spcPct val="0"/>
              </a:spcBef>
              <a:spcAft>
                <a:spcPct val="0"/>
              </a:spcAft>
              <a:buClrTx/>
              <a:buSzTx/>
              <a:buFontTx/>
              <a:buNone/>
              <a:tabLst/>
              <a:defRPr/>
            </a:pPr>
            <a:r>
              <a:rPr kumimoji="0" lang="en-US" altLang="en-US" sz="4800" i="0" u="none" strike="noStrike" kern="0" cap="none" spc="0" normalizeH="0" baseline="0" noProof="0" dirty="0">
                <a:ln>
                  <a:noFill/>
                </a:ln>
                <a:solidFill>
                  <a:schemeClr val="bg1"/>
                </a:solidFill>
                <a:effectLst/>
                <a:uLnTx/>
                <a:uFillTx/>
                <a:latin typeface="Candara" panose="020E0502030303020204" pitchFamily="34" charset="0"/>
              </a:rPr>
              <a:t>“</a:t>
            </a:r>
            <a:r>
              <a:rPr kumimoji="0" lang="en-US" altLang="en-US" sz="4800" b="1" i="0" u="none" strike="noStrike" kern="0" cap="none" spc="0" normalizeH="0" baseline="0" noProof="0" dirty="0">
                <a:ln>
                  <a:noFill/>
                </a:ln>
                <a:solidFill>
                  <a:schemeClr val="bg1"/>
                </a:solidFill>
                <a:effectLst/>
                <a:uLnTx/>
                <a:uFillTx/>
                <a:latin typeface="Candara" panose="020E0502030303020204" pitchFamily="34" charset="0"/>
              </a:rPr>
              <a:t>What Must I Do To Be Saved?</a:t>
            </a:r>
            <a:r>
              <a:rPr kumimoji="0" lang="en-US" altLang="en-US" sz="4800" i="0" u="none" strike="noStrike" kern="0" cap="none" spc="0" normalizeH="0" baseline="0" noProof="0" dirty="0">
                <a:ln>
                  <a:noFill/>
                </a:ln>
                <a:solidFill>
                  <a:schemeClr val="bg1"/>
                </a:solidFill>
                <a:effectLst/>
                <a:uLnTx/>
                <a:uFillTx/>
                <a:latin typeface="Candara" panose="020E050203030302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89452" y="1181275"/>
            <a:ext cx="8957726" cy="5247590"/>
          </a:xfrm>
        </p:spPr>
        <p:txBody>
          <a:bodyPr wrap="square">
            <a:spAutoFit/>
          </a:bodyPr>
          <a:lstStyle/>
          <a:p>
            <a:pPr algn="l">
              <a:spcBef>
                <a:spcPts val="0"/>
              </a:spcBef>
              <a:buFont typeface="Arial" pitchFamily="34" charset="0"/>
              <a:buChar char="•"/>
            </a:pPr>
            <a:r>
              <a:rPr lang="en-US" sz="4000" dirty="0">
                <a:solidFill>
                  <a:schemeClr val="bg1"/>
                </a:solidFill>
                <a:latin typeface="Candara" panose="020E0502030303020204" pitchFamily="34" charset="0"/>
                <a:cs typeface="Times New Roman" panose="02020603050405020304" pitchFamily="18" charset="0"/>
              </a:rPr>
              <a:t> </a:t>
            </a:r>
            <a:r>
              <a:rPr lang="en-US" sz="4000" b="1" dirty="0">
                <a:solidFill>
                  <a:schemeClr val="bg1"/>
                </a:solidFill>
                <a:latin typeface="Candara" panose="020E0502030303020204" pitchFamily="34" charset="0"/>
                <a:cs typeface="Times New Roman" panose="02020603050405020304" pitchFamily="18" charset="0"/>
              </a:rPr>
              <a:t>Repent of your sins</a:t>
            </a:r>
          </a:p>
          <a:p>
            <a:pPr lvl="1" algn="l">
              <a:spcBef>
                <a:spcPts val="0"/>
              </a:spcBef>
              <a:buFont typeface="Arial" pitchFamily="34" charset="0"/>
              <a:buChar char="•"/>
            </a:pPr>
            <a:r>
              <a:rPr lang="en-US" sz="4000" dirty="0">
                <a:solidFill>
                  <a:schemeClr val="bg1"/>
                </a:solidFill>
                <a:latin typeface="Candara" panose="020E0502030303020204" pitchFamily="34" charset="0"/>
                <a:cs typeface="Times New Roman" panose="02020603050405020304" pitchFamily="18" charset="0"/>
              </a:rPr>
              <a:t> Acts 3:19 – “Repent therefore, and turn again, that your sins may be blotted out”</a:t>
            </a:r>
          </a:p>
          <a:p>
            <a:pPr algn="l">
              <a:spcBef>
                <a:spcPts val="0"/>
              </a:spcBef>
              <a:buFont typeface="Arial" pitchFamily="34" charset="0"/>
              <a:buChar char="•"/>
            </a:pPr>
            <a:r>
              <a:rPr lang="en-US" sz="4000" dirty="0">
                <a:solidFill>
                  <a:schemeClr val="bg1"/>
                </a:solidFill>
                <a:latin typeface="Candara" panose="020E0502030303020204" pitchFamily="34" charset="0"/>
                <a:cs typeface="Times New Roman" panose="02020603050405020304" pitchFamily="18" charset="0"/>
              </a:rPr>
              <a:t> </a:t>
            </a:r>
            <a:r>
              <a:rPr lang="en-US" sz="4000" b="1" dirty="0">
                <a:solidFill>
                  <a:schemeClr val="bg1"/>
                </a:solidFill>
                <a:latin typeface="Candara" panose="020E0502030303020204" pitchFamily="34" charset="0"/>
                <a:cs typeface="Times New Roman" panose="02020603050405020304" pitchFamily="18" charset="0"/>
              </a:rPr>
              <a:t>Confess that Jesus is the Son of God</a:t>
            </a:r>
          </a:p>
          <a:p>
            <a:pPr lvl="1" algn="l">
              <a:spcBef>
                <a:spcPts val="0"/>
              </a:spcBef>
              <a:buFont typeface="Arial" pitchFamily="34" charset="0"/>
              <a:buChar char="•"/>
            </a:pPr>
            <a:r>
              <a:rPr lang="en-US" sz="4000" dirty="0">
                <a:solidFill>
                  <a:schemeClr val="bg1"/>
                </a:solidFill>
                <a:latin typeface="Candara" panose="020E0502030303020204" pitchFamily="34" charset="0"/>
                <a:cs typeface="Times New Roman" panose="02020603050405020304" pitchFamily="18" charset="0"/>
              </a:rPr>
              <a:t> I John 4:15 – “Whoever confesses that Jesus is the Son of God, God abides in him, and he in God.”</a:t>
            </a:r>
          </a:p>
        </p:txBody>
      </p:sp>
      <p:sp>
        <p:nvSpPr>
          <p:cNvPr id="2" name="Rectangle 2">
            <a:extLst>
              <a:ext uri="{FF2B5EF4-FFF2-40B4-BE49-F238E27FC236}">
                <a16:creationId xmlns:a16="http://schemas.microsoft.com/office/drawing/2014/main" id="{0B5E9776-93D0-71DC-1FDF-4A6075AE8C52}"/>
              </a:ext>
            </a:extLst>
          </p:cNvPr>
          <p:cNvSpPr txBox="1">
            <a:spLocks noChangeArrowheads="1"/>
          </p:cNvSpPr>
          <p:nvPr/>
        </p:nvSpPr>
        <p:spPr bwMode="auto">
          <a:xfrm>
            <a:off x="400928" y="322493"/>
            <a:ext cx="8391378" cy="830989"/>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defTabSz="913653" rtl="0" eaLnBrk="0" fontAlgn="base" latinLnBrk="0" hangingPunct="0">
              <a:lnSpc>
                <a:spcPct val="100000"/>
              </a:lnSpc>
              <a:spcBef>
                <a:spcPct val="0"/>
              </a:spcBef>
              <a:spcAft>
                <a:spcPct val="0"/>
              </a:spcAft>
              <a:buClrTx/>
              <a:buSzTx/>
              <a:buFontTx/>
              <a:buNone/>
              <a:tabLst/>
              <a:defRPr/>
            </a:pPr>
            <a:r>
              <a:rPr kumimoji="0" lang="en-US" altLang="en-US" sz="4800" i="0" u="none" strike="noStrike" kern="0" cap="none" spc="0" normalizeH="0" baseline="0" noProof="0" dirty="0">
                <a:ln>
                  <a:noFill/>
                </a:ln>
                <a:solidFill>
                  <a:schemeClr val="bg1"/>
                </a:solidFill>
                <a:effectLst/>
                <a:uLnTx/>
                <a:uFillTx/>
                <a:latin typeface="Candara" panose="020E0502030303020204" pitchFamily="34" charset="0"/>
              </a:rPr>
              <a:t>“</a:t>
            </a:r>
            <a:r>
              <a:rPr kumimoji="0" lang="en-US" altLang="en-US" sz="4800" b="1" i="0" u="none" strike="noStrike" kern="0" cap="none" spc="0" normalizeH="0" baseline="0" noProof="0" dirty="0">
                <a:ln>
                  <a:noFill/>
                </a:ln>
                <a:solidFill>
                  <a:schemeClr val="bg1"/>
                </a:solidFill>
                <a:effectLst/>
                <a:uLnTx/>
                <a:uFillTx/>
                <a:latin typeface="Candara" panose="020E0502030303020204" pitchFamily="34" charset="0"/>
              </a:rPr>
              <a:t>What Must I Do To Be Saved?</a:t>
            </a:r>
            <a:r>
              <a:rPr kumimoji="0" lang="en-US" altLang="en-US" sz="4800" i="0" u="none" strike="noStrike" kern="0" cap="none" spc="0" normalizeH="0" baseline="0" noProof="0" dirty="0">
                <a:ln>
                  <a:noFill/>
                </a:ln>
                <a:solidFill>
                  <a:schemeClr val="bg1"/>
                </a:solidFill>
                <a:effectLst/>
                <a:uLnTx/>
                <a:uFillTx/>
                <a:latin typeface="Candara" panose="020E050203030302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08599" y="1227177"/>
            <a:ext cx="8928960" cy="5478423"/>
          </a:xfrm>
        </p:spPr>
        <p:txBody>
          <a:bodyPr wrap="square">
            <a:spAutoFit/>
          </a:bodyPr>
          <a:lstStyle/>
          <a:p>
            <a:pPr algn="l">
              <a:spcBef>
                <a:spcPts val="0"/>
              </a:spcBef>
              <a:spcAft>
                <a:spcPts val="0"/>
              </a:spcAft>
              <a:buFont typeface="Arial" pitchFamily="34" charset="0"/>
              <a:buChar char="•"/>
            </a:pPr>
            <a:r>
              <a:rPr lang="en-US" sz="3500" dirty="0">
                <a:solidFill>
                  <a:schemeClr val="bg1"/>
                </a:solidFill>
                <a:latin typeface="Candara" panose="020E0502030303020204" pitchFamily="34" charset="0"/>
                <a:cs typeface="Times New Roman" panose="02020603050405020304" pitchFamily="18" charset="0"/>
              </a:rPr>
              <a:t> </a:t>
            </a:r>
            <a:r>
              <a:rPr lang="en-US" sz="3500" b="1" dirty="0">
                <a:solidFill>
                  <a:schemeClr val="bg1"/>
                </a:solidFill>
                <a:latin typeface="Candara" panose="020E0502030303020204" pitchFamily="34" charset="0"/>
                <a:cs typeface="Times New Roman" panose="02020603050405020304" pitchFamily="18" charset="0"/>
              </a:rPr>
              <a:t>Be immersed in water (baptized)</a:t>
            </a:r>
          </a:p>
          <a:p>
            <a:pPr lvl="1" algn="l">
              <a:spcBef>
                <a:spcPts val="0"/>
              </a:spcBef>
              <a:spcAft>
                <a:spcPts val="0"/>
              </a:spcAft>
              <a:buFont typeface="Arial" pitchFamily="34" charset="0"/>
              <a:buChar char="•"/>
            </a:pPr>
            <a:r>
              <a:rPr lang="en-US" sz="3500" dirty="0">
                <a:solidFill>
                  <a:schemeClr val="bg1"/>
                </a:solidFill>
                <a:latin typeface="Candara" panose="020E0502030303020204" pitchFamily="34" charset="0"/>
                <a:cs typeface="Times New Roman" panose="02020603050405020304" pitchFamily="18" charset="0"/>
              </a:rPr>
              <a:t> Acts 2:38 – “And Peter said to them, ‘Repent and be baptized every one of you in the name of Jesus Christ for the forgiveness of your sins, and you will receive the gift of the Holy Spirit.’”</a:t>
            </a:r>
          </a:p>
          <a:p>
            <a:pPr algn="l">
              <a:spcBef>
                <a:spcPts val="0"/>
              </a:spcBef>
              <a:spcAft>
                <a:spcPts val="0"/>
              </a:spcAft>
              <a:buFont typeface="Arial" pitchFamily="34" charset="0"/>
              <a:buChar char="•"/>
            </a:pPr>
            <a:r>
              <a:rPr lang="en-US" sz="3500" dirty="0">
                <a:solidFill>
                  <a:schemeClr val="bg1"/>
                </a:solidFill>
                <a:latin typeface="Candara" panose="020E0502030303020204" pitchFamily="34" charset="0"/>
                <a:cs typeface="Times New Roman" panose="02020603050405020304" pitchFamily="18" charset="0"/>
              </a:rPr>
              <a:t> </a:t>
            </a:r>
            <a:r>
              <a:rPr lang="en-US" sz="3500" b="1" dirty="0">
                <a:solidFill>
                  <a:schemeClr val="bg1"/>
                </a:solidFill>
                <a:latin typeface="Candara" panose="020E0502030303020204" pitchFamily="34" charset="0"/>
                <a:cs typeface="Times New Roman" panose="02020603050405020304" pitchFamily="18" charset="0"/>
              </a:rPr>
              <a:t>Remain faithful</a:t>
            </a:r>
          </a:p>
          <a:p>
            <a:pPr lvl="1" algn="l">
              <a:spcBef>
                <a:spcPts val="0"/>
              </a:spcBef>
              <a:spcAft>
                <a:spcPts val="0"/>
              </a:spcAft>
              <a:buFont typeface="Arial" pitchFamily="34" charset="0"/>
              <a:buChar char="•"/>
            </a:pPr>
            <a:r>
              <a:rPr lang="en-US" sz="3500" dirty="0">
                <a:solidFill>
                  <a:schemeClr val="bg1"/>
                </a:solidFill>
                <a:latin typeface="Candara" panose="020E0502030303020204" pitchFamily="34" charset="0"/>
                <a:cs typeface="Times New Roman" panose="02020603050405020304" pitchFamily="18" charset="0"/>
              </a:rPr>
              <a:t>Hebrews 3:14 – “For we share in Christ, if indeed we hold our original confidence firm to the end.”</a:t>
            </a:r>
          </a:p>
        </p:txBody>
      </p:sp>
      <p:sp>
        <p:nvSpPr>
          <p:cNvPr id="2" name="Rectangle 2">
            <a:extLst>
              <a:ext uri="{FF2B5EF4-FFF2-40B4-BE49-F238E27FC236}">
                <a16:creationId xmlns:a16="http://schemas.microsoft.com/office/drawing/2014/main" id="{7EF7A27E-32A6-4030-1F08-129F295A107C}"/>
              </a:ext>
            </a:extLst>
          </p:cNvPr>
          <p:cNvSpPr txBox="1">
            <a:spLocks noChangeArrowheads="1"/>
          </p:cNvSpPr>
          <p:nvPr/>
        </p:nvSpPr>
        <p:spPr bwMode="auto">
          <a:xfrm>
            <a:off x="400928" y="322493"/>
            <a:ext cx="8391378" cy="830989"/>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defTabSz="913653" rtl="0" eaLnBrk="0" fontAlgn="base" latinLnBrk="0" hangingPunct="0">
              <a:lnSpc>
                <a:spcPct val="100000"/>
              </a:lnSpc>
              <a:spcBef>
                <a:spcPct val="0"/>
              </a:spcBef>
              <a:spcAft>
                <a:spcPct val="0"/>
              </a:spcAft>
              <a:buClrTx/>
              <a:buSzTx/>
              <a:buFontTx/>
              <a:buNone/>
              <a:tabLst/>
              <a:defRPr/>
            </a:pPr>
            <a:r>
              <a:rPr kumimoji="0" lang="en-US" altLang="en-US" sz="4800" i="0" u="none" strike="noStrike" kern="0" cap="none" spc="0" normalizeH="0" baseline="0" noProof="0" dirty="0">
                <a:ln>
                  <a:noFill/>
                </a:ln>
                <a:solidFill>
                  <a:schemeClr val="bg1"/>
                </a:solidFill>
                <a:effectLst/>
                <a:uLnTx/>
                <a:uFillTx/>
                <a:latin typeface="Candara" panose="020E0502030303020204" pitchFamily="34" charset="0"/>
              </a:rPr>
              <a:t>“</a:t>
            </a:r>
            <a:r>
              <a:rPr kumimoji="0" lang="en-US" altLang="en-US" sz="4800" b="1" i="0" u="none" strike="noStrike" kern="0" cap="none" spc="0" normalizeH="0" baseline="0" noProof="0" dirty="0">
                <a:ln>
                  <a:noFill/>
                </a:ln>
                <a:solidFill>
                  <a:schemeClr val="bg1"/>
                </a:solidFill>
                <a:effectLst/>
                <a:uLnTx/>
                <a:uFillTx/>
                <a:latin typeface="Candara" panose="020E0502030303020204" pitchFamily="34" charset="0"/>
              </a:rPr>
              <a:t>What Must I Do To Be Saved?</a:t>
            </a:r>
            <a:r>
              <a:rPr kumimoji="0" lang="en-US" altLang="en-US" sz="4800" i="0" u="none" strike="noStrike" kern="0" cap="none" spc="0" normalizeH="0" baseline="0" noProof="0" dirty="0">
                <a:ln>
                  <a:noFill/>
                </a:ln>
                <a:solidFill>
                  <a:schemeClr val="bg1"/>
                </a:solidFill>
                <a:effectLst/>
                <a:uLnTx/>
                <a:uFillTx/>
                <a:latin typeface="Candara" panose="020E050203030302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01C14-7F4D-4D43-AB31-14E1B4AA1C63}"/>
              </a:ext>
            </a:extLst>
          </p:cNvPr>
          <p:cNvSpPr>
            <a:spLocks noGrp="1"/>
          </p:cNvSpPr>
          <p:nvPr>
            <p:ph type="title"/>
          </p:nvPr>
        </p:nvSpPr>
        <p:spPr>
          <a:xfrm>
            <a:off x="459485" y="202330"/>
            <a:ext cx="5627549" cy="769441"/>
          </a:xfrm>
        </p:spPr>
        <p:txBody>
          <a:bodyPr>
            <a:spAutoFit/>
          </a:bodyPr>
          <a:lstStyle/>
          <a:p>
            <a:r>
              <a:rPr lang="en-US" sz="4400" b="1" dirty="0">
                <a:solidFill>
                  <a:schemeClr val="bg1"/>
                </a:solidFill>
                <a:latin typeface="Candara" panose="020E0502030303020204" pitchFamily="34" charset="0"/>
              </a:rPr>
              <a:t>Introduction</a:t>
            </a:r>
            <a:endParaRPr lang="en-US" sz="4400" dirty="0">
              <a:solidFill>
                <a:schemeClr val="bg1"/>
              </a:solidFill>
              <a:latin typeface="Candara" panose="020E0502030303020204" pitchFamily="34" charset="0"/>
            </a:endParaRPr>
          </a:p>
        </p:txBody>
      </p:sp>
      <p:sp>
        <p:nvSpPr>
          <p:cNvPr id="3" name="Content Placeholder 2">
            <a:extLst>
              <a:ext uri="{FF2B5EF4-FFF2-40B4-BE49-F238E27FC236}">
                <a16:creationId xmlns:a16="http://schemas.microsoft.com/office/drawing/2014/main" id="{04141C1E-7FB9-4FD0-9195-B9ADFD18ADC1}"/>
              </a:ext>
            </a:extLst>
          </p:cNvPr>
          <p:cNvSpPr>
            <a:spLocks noGrp="1"/>
          </p:cNvSpPr>
          <p:nvPr>
            <p:ph idx="1"/>
          </p:nvPr>
        </p:nvSpPr>
        <p:spPr>
          <a:xfrm>
            <a:off x="573740" y="882310"/>
            <a:ext cx="8220635" cy="5801588"/>
          </a:xfrm>
        </p:spPr>
        <p:txBody>
          <a:bodyPr>
            <a:spAutoFit/>
          </a:bodyPr>
          <a:lstStyle/>
          <a:p>
            <a:pPr>
              <a:lnSpc>
                <a:spcPct val="100000"/>
              </a:lnSpc>
            </a:pPr>
            <a:r>
              <a:rPr lang="en-US" sz="3600" b="1" dirty="0">
                <a:solidFill>
                  <a:schemeClr val="bg1"/>
                </a:solidFill>
                <a:latin typeface="Candara" panose="020E0502030303020204" pitchFamily="34" charset="0"/>
              </a:rPr>
              <a:t>Paul looked on himself as a servant of Jesus Christ </a:t>
            </a:r>
            <a:r>
              <a:rPr lang="en-US" sz="3600" dirty="0">
                <a:solidFill>
                  <a:schemeClr val="bg1"/>
                </a:solidFill>
                <a:latin typeface="Candara" panose="020E0502030303020204" pitchFamily="34" charset="0"/>
              </a:rPr>
              <a:t>– Romans 1:1-3</a:t>
            </a:r>
          </a:p>
          <a:p>
            <a:pPr>
              <a:lnSpc>
                <a:spcPct val="100000"/>
              </a:lnSpc>
              <a:spcBef>
                <a:spcPts val="1200"/>
              </a:spcBef>
            </a:pPr>
            <a:r>
              <a:rPr lang="en-US" sz="3600" b="1" dirty="0">
                <a:solidFill>
                  <a:schemeClr val="bg1"/>
                </a:solidFill>
                <a:latin typeface="Candara" panose="020E0502030303020204" pitchFamily="34" charset="0"/>
              </a:rPr>
              <a:t>This was also true of …</a:t>
            </a:r>
          </a:p>
          <a:p>
            <a:pPr marL="274320" indent="-274320">
              <a:lnSpc>
                <a:spcPct val="100000"/>
              </a:lnSpc>
              <a:spcBef>
                <a:spcPts val="0"/>
              </a:spcBef>
              <a:buFont typeface="Wingdings" panose="05000000000000000000" pitchFamily="2" charset="2"/>
              <a:buChar char="§"/>
            </a:pPr>
            <a:r>
              <a:rPr lang="en-US" sz="3200" dirty="0">
                <a:solidFill>
                  <a:schemeClr val="bg1"/>
                </a:solidFill>
                <a:latin typeface="Candara" panose="020E0502030303020204" pitchFamily="34" charset="0"/>
              </a:rPr>
              <a:t>Peter – II Peter 1:1-3</a:t>
            </a:r>
          </a:p>
          <a:p>
            <a:pPr marL="274320" indent="-274320">
              <a:lnSpc>
                <a:spcPct val="100000"/>
              </a:lnSpc>
              <a:spcBef>
                <a:spcPts val="0"/>
              </a:spcBef>
              <a:buFont typeface="Wingdings" panose="05000000000000000000" pitchFamily="2" charset="2"/>
              <a:buChar char="§"/>
            </a:pPr>
            <a:r>
              <a:rPr lang="en-US" sz="3200" dirty="0">
                <a:solidFill>
                  <a:schemeClr val="bg1"/>
                </a:solidFill>
                <a:latin typeface="Candara" panose="020E0502030303020204" pitchFamily="34" charset="0"/>
              </a:rPr>
              <a:t>Jude – Jude 1</a:t>
            </a:r>
          </a:p>
          <a:p>
            <a:pPr>
              <a:lnSpc>
                <a:spcPct val="100000"/>
              </a:lnSpc>
              <a:spcBef>
                <a:spcPts val="1200"/>
              </a:spcBef>
            </a:pPr>
            <a:r>
              <a:rPr lang="en-US" sz="3600" b="1" dirty="0">
                <a:solidFill>
                  <a:schemeClr val="bg1"/>
                </a:solidFill>
                <a:latin typeface="Candara" panose="020E0502030303020204" pitchFamily="34" charset="0"/>
              </a:rPr>
              <a:t>The same should be true of every child of God today </a:t>
            </a:r>
            <a:r>
              <a:rPr lang="en-US" sz="3600" dirty="0">
                <a:solidFill>
                  <a:schemeClr val="bg1"/>
                </a:solidFill>
                <a:latin typeface="Candara" panose="020E0502030303020204" pitchFamily="34" charset="0"/>
              </a:rPr>
              <a:t>– Romans 6:16-18</a:t>
            </a:r>
          </a:p>
          <a:p>
            <a:pPr>
              <a:lnSpc>
                <a:spcPct val="100000"/>
              </a:lnSpc>
              <a:spcBef>
                <a:spcPts val="1200"/>
              </a:spcBef>
            </a:pPr>
            <a:r>
              <a:rPr lang="en-US" sz="3600" b="1" dirty="0">
                <a:solidFill>
                  <a:schemeClr val="bg1"/>
                </a:solidFill>
                <a:latin typeface="Candara" panose="020E0502030303020204" pitchFamily="34" charset="0"/>
              </a:rPr>
              <a:t>Looking at Paul’s manner of service will help us in our service to Christ</a:t>
            </a:r>
          </a:p>
        </p:txBody>
      </p:sp>
      <p:sp>
        <p:nvSpPr>
          <p:cNvPr id="4" name="Slide Number Placeholder 3">
            <a:extLst>
              <a:ext uri="{FF2B5EF4-FFF2-40B4-BE49-F238E27FC236}">
                <a16:creationId xmlns:a16="http://schemas.microsoft.com/office/drawing/2014/main" id="{30C59246-61F9-4344-994B-CAC75B954C2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5A5C87-DF58-40C8-B092-1DE63DB4547E}" type="slidenum">
              <a:rPr kumimoji="0" lang="en-US" sz="900" b="0" i="0" u="none" strike="noStrike" kern="1200" cap="none" spc="0" normalizeH="0" baseline="0" noProof="0" smtClean="0">
                <a:ln>
                  <a:noFill/>
                </a:ln>
                <a:solidFill>
                  <a:srgbClr val="000000">
                    <a:tint val="75000"/>
                  </a:srgbClr>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900" b="0" i="0" u="none" strike="noStrike" kern="1200" cap="none" spc="0" normalizeH="0" baseline="0" noProof="0" dirty="0">
              <a:ln>
                <a:noFill/>
              </a:ln>
              <a:solidFill>
                <a:srgbClr val="000000">
                  <a:tint val="75000"/>
                </a:srgbClr>
              </a:solidFill>
              <a:effectLst/>
              <a:uLnTx/>
              <a:uFillTx/>
              <a:latin typeface="Avenir Next LT Pro"/>
              <a:ea typeface="+mn-ea"/>
              <a:cs typeface="+mn-cs"/>
            </a:endParaRPr>
          </a:p>
        </p:txBody>
      </p:sp>
    </p:spTree>
    <p:extLst>
      <p:ext uri="{BB962C8B-B14F-4D97-AF65-F5344CB8AC3E}">
        <p14:creationId xmlns:p14="http://schemas.microsoft.com/office/powerpoint/2010/main" val="1543190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01C14-7F4D-4D43-AB31-14E1B4AA1C63}"/>
              </a:ext>
            </a:extLst>
          </p:cNvPr>
          <p:cNvSpPr>
            <a:spLocks noGrp="1"/>
          </p:cNvSpPr>
          <p:nvPr>
            <p:ph type="title"/>
          </p:nvPr>
        </p:nvSpPr>
        <p:spPr>
          <a:xfrm>
            <a:off x="196952" y="319135"/>
            <a:ext cx="8794376" cy="707886"/>
          </a:xfrm>
        </p:spPr>
        <p:txBody>
          <a:bodyPr wrap="square">
            <a:spAutoFit/>
          </a:bodyPr>
          <a:lstStyle/>
          <a:p>
            <a:r>
              <a:rPr lang="en-US" sz="4000" b="1" dirty="0">
                <a:solidFill>
                  <a:schemeClr val="bg1"/>
                </a:solidFill>
                <a:latin typeface="Candara" panose="020E0502030303020204" pitchFamily="34" charset="0"/>
              </a:rPr>
              <a:t>He served God</a:t>
            </a:r>
            <a:r>
              <a:rPr lang="en-US" sz="4000" dirty="0">
                <a:solidFill>
                  <a:schemeClr val="bg1"/>
                </a:solidFill>
                <a:latin typeface="Candara" panose="020E0502030303020204" pitchFamily="34" charset="0"/>
              </a:rPr>
              <a:t> “</a:t>
            </a:r>
            <a:r>
              <a:rPr lang="en-US" sz="4000" b="1" dirty="0">
                <a:solidFill>
                  <a:schemeClr val="bg1"/>
                </a:solidFill>
                <a:latin typeface="Candara" panose="020E0502030303020204" pitchFamily="34" charset="0"/>
              </a:rPr>
              <a:t>with all humility</a:t>
            </a:r>
            <a:r>
              <a:rPr lang="en-US" sz="4000" dirty="0">
                <a:solidFill>
                  <a:schemeClr val="bg1"/>
                </a:solidFill>
                <a:latin typeface="Candara" panose="020E0502030303020204" pitchFamily="34" charset="0"/>
              </a:rPr>
              <a:t>”</a:t>
            </a:r>
          </a:p>
        </p:txBody>
      </p:sp>
      <p:sp>
        <p:nvSpPr>
          <p:cNvPr id="3" name="Content Placeholder 2">
            <a:extLst>
              <a:ext uri="{FF2B5EF4-FFF2-40B4-BE49-F238E27FC236}">
                <a16:creationId xmlns:a16="http://schemas.microsoft.com/office/drawing/2014/main" id="{04141C1E-7FB9-4FD0-9195-B9ADFD18ADC1}"/>
              </a:ext>
            </a:extLst>
          </p:cNvPr>
          <p:cNvSpPr>
            <a:spLocks noGrp="1"/>
          </p:cNvSpPr>
          <p:nvPr>
            <p:ph idx="1"/>
          </p:nvPr>
        </p:nvSpPr>
        <p:spPr>
          <a:xfrm>
            <a:off x="98474" y="1414789"/>
            <a:ext cx="8892854" cy="5173724"/>
          </a:xfrm>
        </p:spPr>
        <p:txBody>
          <a:bodyPr wrap="square">
            <a:spAutoFit/>
          </a:bodyPr>
          <a:lstStyle/>
          <a:p>
            <a:pPr>
              <a:lnSpc>
                <a:spcPct val="100000"/>
              </a:lnSpc>
            </a:pPr>
            <a:r>
              <a:rPr lang="en-US" sz="3600" b="1" dirty="0">
                <a:solidFill>
                  <a:schemeClr val="bg1"/>
                </a:solidFill>
                <a:latin typeface="Candara" panose="020E0502030303020204" pitchFamily="34" charset="0"/>
              </a:rPr>
              <a:t>Paul</a:t>
            </a:r>
            <a:r>
              <a:rPr lang="en-US" sz="3600" dirty="0">
                <a:solidFill>
                  <a:schemeClr val="bg1"/>
                </a:solidFill>
                <a:latin typeface="Candara" panose="020E0502030303020204" pitchFamily="34" charset="0"/>
              </a:rPr>
              <a:t>’</a:t>
            </a:r>
            <a:r>
              <a:rPr lang="en-US" sz="3600" b="1" dirty="0">
                <a:solidFill>
                  <a:schemeClr val="bg1"/>
                </a:solidFill>
                <a:latin typeface="Candara" panose="020E0502030303020204" pitchFamily="34" charset="0"/>
              </a:rPr>
              <a:t>s service was not with outward show</a:t>
            </a:r>
          </a:p>
          <a:p>
            <a:pPr>
              <a:lnSpc>
                <a:spcPct val="100000"/>
              </a:lnSpc>
            </a:pPr>
            <a:r>
              <a:rPr lang="en-US" sz="3600" b="1" dirty="0">
                <a:solidFill>
                  <a:schemeClr val="bg1"/>
                </a:solidFill>
                <a:latin typeface="Candara" panose="020E0502030303020204" pitchFamily="34" charset="0"/>
              </a:rPr>
              <a:t>His service was</a:t>
            </a:r>
            <a:r>
              <a:rPr lang="en-US" sz="3600" dirty="0">
                <a:solidFill>
                  <a:schemeClr val="bg1"/>
                </a:solidFill>
                <a:latin typeface="Candara" panose="020E0502030303020204" pitchFamily="34" charset="0"/>
              </a:rPr>
              <a:t> “</a:t>
            </a:r>
            <a:r>
              <a:rPr lang="en-US" sz="3600" b="1" u="sng" dirty="0">
                <a:solidFill>
                  <a:schemeClr val="bg1"/>
                </a:solidFill>
                <a:latin typeface="Candara" panose="020E0502030303020204" pitchFamily="34" charset="0"/>
              </a:rPr>
              <a:t>with all humility</a:t>
            </a:r>
            <a:r>
              <a:rPr lang="en-US" sz="3600" dirty="0">
                <a:solidFill>
                  <a:schemeClr val="bg1"/>
                </a:solidFill>
                <a:latin typeface="Candara" panose="020E0502030303020204" pitchFamily="34" charset="0"/>
              </a:rPr>
              <a:t>”</a:t>
            </a:r>
          </a:p>
          <a:p>
            <a:pPr>
              <a:lnSpc>
                <a:spcPct val="100000"/>
              </a:lnSpc>
              <a:spcBef>
                <a:spcPts val="1200"/>
              </a:spcBef>
            </a:pPr>
            <a:r>
              <a:rPr lang="en-US" sz="3600" b="1" dirty="0">
                <a:solidFill>
                  <a:schemeClr val="bg1"/>
                </a:solidFill>
                <a:latin typeface="Candara" panose="020E0502030303020204" pitchFamily="34" charset="0"/>
              </a:rPr>
              <a:t>There were many things about which Paul could have been proud or arrogant</a:t>
            </a:r>
            <a:r>
              <a:rPr lang="en-US" sz="3600" dirty="0">
                <a:solidFill>
                  <a:schemeClr val="bg1"/>
                </a:solidFill>
                <a:latin typeface="Candara" panose="020E0502030303020204" pitchFamily="34" charset="0"/>
              </a:rPr>
              <a:t> –</a:t>
            </a:r>
            <a:br>
              <a:rPr lang="en-US" sz="3600" dirty="0">
                <a:solidFill>
                  <a:schemeClr val="bg1"/>
                </a:solidFill>
                <a:latin typeface="Candara" panose="020E0502030303020204" pitchFamily="34" charset="0"/>
              </a:rPr>
            </a:br>
            <a:r>
              <a:rPr lang="en-US" sz="3600" dirty="0">
                <a:solidFill>
                  <a:schemeClr val="bg1"/>
                </a:solidFill>
                <a:latin typeface="Candara" panose="020E0502030303020204" pitchFamily="34" charset="0"/>
              </a:rPr>
              <a:t>II Corinthians 11:16-28</a:t>
            </a:r>
          </a:p>
          <a:p>
            <a:pPr>
              <a:lnSpc>
                <a:spcPct val="100000"/>
              </a:lnSpc>
              <a:spcBef>
                <a:spcPts val="1200"/>
              </a:spcBef>
            </a:pPr>
            <a:r>
              <a:rPr lang="en-US" sz="3600" b="1" dirty="0">
                <a:solidFill>
                  <a:schemeClr val="bg1"/>
                </a:solidFill>
                <a:latin typeface="Candara" panose="020E0502030303020204" pitchFamily="34" charset="0"/>
              </a:rPr>
              <a:t>Paul had the</a:t>
            </a:r>
            <a:r>
              <a:rPr lang="en-US" sz="3600" dirty="0">
                <a:solidFill>
                  <a:schemeClr val="bg1"/>
                </a:solidFill>
                <a:latin typeface="Candara" panose="020E0502030303020204" pitchFamily="34" charset="0"/>
              </a:rPr>
              <a:t> “</a:t>
            </a:r>
            <a:r>
              <a:rPr lang="en-US" sz="3600" b="1" u="sng" dirty="0">
                <a:solidFill>
                  <a:schemeClr val="bg1"/>
                </a:solidFill>
                <a:latin typeface="Candara" panose="020E0502030303020204" pitchFamily="34" charset="0"/>
              </a:rPr>
              <a:t>mind of Christ</a:t>
            </a:r>
            <a:r>
              <a:rPr lang="en-US" sz="3600" dirty="0">
                <a:solidFill>
                  <a:schemeClr val="bg1"/>
                </a:solidFill>
                <a:latin typeface="Candara" panose="020E0502030303020204" pitchFamily="34" charset="0"/>
              </a:rPr>
              <a:t>”</a:t>
            </a:r>
            <a:r>
              <a:rPr lang="en-US" sz="3600" b="1" dirty="0">
                <a:solidFill>
                  <a:schemeClr val="bg1"/>
                </a:solidFill>
                <a:latin typeface="Candara" panose="020E0502030303020204" pitchFamily="34" charset="0"/>
              </a:rPr>
              <a:t> </a:t>
            </a:r>
            <a:r>
              <a:rPr lang="en-US" sz="3600" dirty="0">
                <a:solidFill>
                  <a:schemeClr val="bg1"/>
                </a:solidFill>
                <a:latin typeface="Candara" panose="020E0502030303020204" pitchFamily="34" charset="0"/>
              </a:rPr>
              <a:t>–</a:t>
            </a:r>
            <a:br>
              <a:rPr lang="en-US" sz="3600" dirty="0">
                <a:solidFill>
                  <a:schemeClr val="bg1"/>
                </a:solidFill>
                <a:latin typeface="Candara" panose="020E0502030303020204" pitchFamily="34" charset="0"/>
              </a:rPr>
            </a:br>
            <a:r>
              <a:rPr lang="en-US" sz="3600" dirty="0">
                <a:solidFill>
                  <a:schemeClr val="bg1"/>
                </a:solidFill>
                <a:latin typeface="Candara" panose="020E0502030303020204" pitchFamily="34" charset="0"/>
              </a:rPr>
              <a:t>Philippians 2:1-11, “Have this mind among yourselves”; cf. I Corinthians 2:16</a:t>
            </a:r>
          </a:p>
        </p:txBody>
      </p:sp>
      <p:sp>
        <p:nvSpPr>
          <p:cNvPr id="4" name="Slide Number Placeholder 3">
            <a:extLst>
              <a:ext uri="{FF2B5EF4-FFF2-40B4-BE49-F238E27FC236}">
                <a16:creationId xmlns:a16="http://schemas.microsoft.com/office/drawing/2014/main" id="{30C59246-61F9-4344-994B-CAC75B954C2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5A5C87-DF58-40C8-B092-1DE63DB4547E}" type="slidenum">
              <a:rPr kumimoji="0" lang="en-US" sz="900" b="0" i="0" u="none" strike="noStrike" kern="1200" cap="none" spc="0" normalizeH="0" baseline="0" noProof="0" smtClean="0">
                <a:ln>
                  <a:noFill/>
                </a:ln>
                <a:solidFill>
                  <a:srgbClr val="000000">
                    <a:tint val="75000"/>
                  </a:srgbClr>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900" b="0" i="0" u="none" strike="noStrike" kern="1200" cap="none" spc="0" normalizeH="0" baseline="0" noProof="0" dirty="0">
              <a:ln>
                <a:noFill/>
              </a:ln>
              <a:solidFill>
                <a:srgbClr val="000000">
                  <a:tint val="75000"/>
                </a:srgbClr>
              </a:solidFill>
              <a:effectLst/>
              <a:uLnTx/>
              <a:uFillTx/>
              <a:latin typeface="Avenir Next LT Pro"/>
              <a:ea typeface="+mn-ea"/>
              <a:cs typeface="+mn-cs"/>
            </a:endParaRPr>
          </a:p>
        </p:txBody>
      </p:sp>
    </p:spTree>
    <p:extLst>
      <p:ext uri="{BB962C8B-B14F-4D97-AF65-F5344CB8AC3E}">
        <p14:creationId xmlns:p14="http://schemas.microsoft.com/office/powerpoint/2010/main" val="1644927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01C14-7F4D-4D43-AB31-14E1B4AA1C63}"/>
              </a:ext>
            </a:extLst>
          </p:cNvPr>
          <p:cNvSpPr>
            <a:spLocks noGrp="1"/>
          </p:cNvSpPr>
          <p:nvPr>
            <p:ph type="title"/>
          </p:nvPr>
        </p:nvSpPr>
        <p:spPr>
          <a:xfrm>
            <a:off x="346941" y="117922"/>
            <a:ext cx="8493446" cy="769441"/>
          </a:xfrm>
        </p:spPr>
        <p:txBody>
          <a:bodyPr>
            <a:spAutoFit/>
          </a:bodyPr>
          <a:lstStyle/>
          <a:p>
            <a:r>
              <a:rPr lang="en-US" sz="4400" b="1" dirty="0">
                <a:solidFill>
                  <a:schemeClr val="bg1"/>
                </a:solidFill>
                <a:latin typeface="Candara" panose="020E0502030303020204" pitchFamily="34" charset="0"/>
              </a:rPr>
              <a:t>He served</a:t>
            </a:r>
            <a:r>
              <a:rPr lang="en-US" sz="4400" dirty="0">
                <a:solidFill>
                  <a:schemeClr val="bg1"/>
                </a:solidFill>
                <a:latin typeface="Candara" panose="020E0502030303020204" pitchFamily="34" charset="0"/>
              </a:rPr>
              <a:t> “</a:t>
            </a:r>
            <a:r>
              <a:rPr lang="en-US" sz="4400" b="1" dirty="0">
                <a:solidFill>
                  <a:schemeClr val="bg1"/>
                </a:solidFill>
                <a:latin typeface="Candara" panose="020E0502030303020204" pitchFamily="34" charset="0"/>
              </a:rPr>
              <a:t>with tears</a:t>
            </a:r>
            <a:r>
              <a:rPr lang="en-US" sz="4400" dirty="0">
                <a:solidFill>
                  <a:schemeClr val="bg1"/>
                </a:solidFill>
                <a:latin typeface="Candara" panose="020E0502030303020204" pitchFamily="34" charset="0"/>
              </a:rPr>
              <a:t>”</a:t>
            </a:r>
            <a:endParaRPr lang="en-US" sz="2400" dirty="0">
              <a:solidFill>
                <a:schemeClr val="bg1"/>
              </a:solidFill>
              <a:latin typeface="Candara" panose="020E0502030303020204" pitchFamily="34" charset="0"/>
            </a:endParaRPr>
          </a:p>
        </p:txBody>
      </p:sp>
      <p:sp>
        <p:nvSpPr>
          <p:cNvPr id="3" name="Content Placeholder 2">
            <a:extLst>
              <a:ext uri="{FF2B5EF4-FFF2-40B4-BE49-F238E27FC236}">
                <a16:creationId xmlns:a16="http://schemas.microsoft.com/office/drawing/2014/main" id="{04141C1E-7FB9-4FD0-9195-B9ADFD18ADC1}"/>
              </a:ext>
            </a:extLst>
          </p:cNvPr>
          <p:cNvSpPr>
            <a:spLocks noGrp="1"/>
          </p:cNvSpPr>
          <p:nvPr>
            <p:ph idx="1"/>
          </p:nvPr>
        </p:nvSpPr>
        <p:spPr>
          <a:xfrm>
            <a:off x="168812" y="966948"/>
            <a:ext cx="8784119" cy="5632311"/>
          </a:xfrm>
        </p:spPr>
        <p:txBody>
          <a:bodyPr wrap="square">
            <a:spAutoFit/>
          </a:bodyPr>
          <a:lstStyle/>
          <a:p>
            <a:pPr>
              <a:lnSpc>
                <a:spcPct val="100000"/>
              </a:lnSpc>
              <a:spcBef>
                <a:spcPts val="0"/>
              </a:spcBef>
              <a:spcAft>
                <a:spcPts val="0"/>
              </a:spcAft>
            </a:pPr>
            <a:r>
              <a:rPr lang="en-US" sz="3600" b="1" dirty="0">
                <a:solidFill>
                  <a:schemeClr val="bg1"/>
                </a:solidFill>
                <a:latin typeface="Candara" panose="020E0502030303020204" pitchFamily="34" charset="0"/>
              </a:rPr>
              <a:t>Paul’s service is shown to be sincere by this expression</a:t>
            </a:r>
            <a:r>
              <a:rPr lang="en-US" sz="3600" dirty="0">
                <a:solidFill>
                  <a:schemeClr val="bg1"/>
                </a:solidFill>
                <a:latin typeface="Candara" panose="020E0502030303020204" pitchFamily="34" charset="0"/>
              </a:rPr>
              <a:t> – cf. II Corinthians 2:4</a:t>
            </a:r>
            <a:endParaRPr lang="en-US" sz="3600" b="1" dirty="0">
              <a:solidFill>
                <a:schemeClr val="bg1"/>
              </a:solidFill>
              <a:latin typeface="Candara" panose="020E0502030303020204" pitchFamily="34" charset="0"/>
            </a:endParaRPr>
          </a:p>
          <a:p>
            <a:pPr>
              <a:lnSpc>
                <a:spcPct val="100000"/>
              </a:lnSpc>
              <a:spcBef>
                <a:spcPts val="0"/>
              </a:spcBef>
              <a:spcAft>
                <a:spcPts val="0"/>
              </a:spcAft>
            </a:pPr>
            <a:r>
              <a:rPr lang="en-US" sz="3600" b="1" dirty="0">
                <a:solidFill>
                  <a:schemeClr val="bg1"/>
                </a:solidFill>
                <a:latin typeface="Candara" panose="020E0502030303020204" pitchFamily="34" charset="0"/>
              </a:rPr>
              <a:t>He had deep and loving care for these saints</a:t>
            </a:r>
          </a:p>
          <a:p>
            <a:pPr>
              <a:lnSpc>
                <a:spcPct val="100000"/>
              </a:lnSpc>
              <a:spcBef>
                <a:spcPts val="0"/>
              </a:spcBef>
              <a:spcAft>
                <a:spcPts val="0"/>
              </a:spcAft>
            </a:pPr>
            <a:r>
              <a:rPr lang="en-US" sz="3600" b="1" dirty="0">
                <a:solidFill>
                  <a:schemeClr val="bg1"/>
                </a:solidFill>
                <a:latin typeface="Candara" panose="020E0502030303020204" pitchFamily="34" charset="0"/>
              </a:rPr>
              <a:t>He had a great concern for truth as opposed to error</a:t>
            </a:r>
          </a:p>
          <a:p>
            <a:pPr>
              <a:spcBef>
                <a:spcPts val="0"/>
              </a:spcBef>
              <a:spcAft>
                <a:spcPts val="0"/>
              </a:spcAft>
            </a:pPr>
            <a:r>
              <a:rPr lang="en-US" sz="3600" b="1" dirty="0">
                <a:solidFill>
                  <a:schemeClr val="bg1"/>
                </a:solidFill>
                <a:latin typeface="Candara" panose="020E0502030303020204" pitchFamily="34" charset="0"/>
              </a:rPr>
              <a:t>He did not allow sadness or disappointment to stop him </a:t>
            </a:r>
            <a:r>
              <a:rPr lang="en-US" sz="3600" dirty="0">
                <a:solidFill>
                  <a:schemeClr val="bg1"/>
                </a:solidFill>
                <a:latin typeface="Candara" panose="020E0502030303020204" pitchFamily="34" charset="0"/>
              </a:rPr>
              <a:t>– Philippians 3:17-18;</a:t>
            </a:r>
            <a:br>
              <a:rPr lang="en-US" sz="3600" dirty="0">
                <a:solidFill>
                  <a:schemeClr val="bg1"/>
                </a:solidFill>
                <a:latin typeface="Candara" panose="020E0502030303020204" pitchFamily="34" charset="0"/>
              </a:rPr>
            </a:br>
            <a:r>
              <a:rPr lang="en-US" sz="3600" dirty="0">
                <a:solidFill>
                  <a:schemeClr val="bg1"/>
                </a:solidFill>
                <a:latin typeface="Candara" panose="020E0502030303020204" pitchFamily="34" charset="0"/>
              </a:rPr>
              <a:t>I Corinthians 15:32; II Corinthians 1:8-10;</a:t>
            </a:r>
            <a:br>
              <a:rPr lang="en-US" sz="3600" dirty="0">
                <a:solidFill>
                  <a:schemeClr val="bg1"/>
                </a:solidFill>
                <a:latin typeface="Candara" panose="020E0502030303020204" pitchFamily="34" charset="0"/>
              </a:rPr>
            </a:br>
            <a:r>
              <a:rPr lang="en-US" sz="3600" dirty="0">
                <a:solidFill>
                  <a:schemeClr val="bg1"/>
                </a:solidFill>
                <a:latin typeface="Candara" panose="020E0502030303020204" pitchFamily="34" charset="0"/>
              </a:rPr>
              <a:t>Acts 14:19-22</a:t>
            </a:r>
          </a:p>
        </p:txBody>
      </p:sp>
      <p:sp>
        <p:nvSpPr>
          <p:cNvPr id="4" name="Slide Number Placeholder 3">
            <a:extLst>
              <a:ext uri="{FF2B5EF4-FFF2-40B4-BE49-F238E27FC236}">
                <a16:creationId xmlns:a16="http://schemas.microsoft.com/office/drawing/2014/main" id="{30C59246-61F9-4344-994B-CAC75B954C2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5A5C87-DF58-40C8-B092-1DE63DB4547E}" type="slidenum">
              <a:rPr kumimoji="0" lang="en-US" sz="900" b="0" i="0" u="none" strike="noStrike" kern="1200" cap="none" spc="0" normalizeH="0" baseline="0" noProof="0" smtClean="0">
                <a:ln>
                  <a:noFill/>
                </a:ln>
                <a:solidFill>
                  <a:srgbClr val="000000">
                    <a:tint val="75000"/>
                  </a:srgbClr>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900" b="0" i="0" u="none" strike="noStrike" kern="1200" cap="none" spc="0" normalizeH="0" baseline="0" noProof="0" dirty="0">
              <a:ln>
                <a:noFill/>
              </a:ln>
              <a:solidFill>
                <a:srgbClr val="000000">
                  <a:tint val="75000"/>
                </a:srgbClr>
              </a:solidFill>
              <a:effectLst/>
              <a:uLnTx/>
              <a:uFillTx/>
              <a:latin typeface="Avenir Next LT Pro"/>
              <a:ea typeface="+mn-ea"/>
              <a:cs typeface="+mn-cs"/>
            </a:endParaRPr>
          </a:p>
        </p:txBody>
      </p:sp>
    </p:spTree>
    <p:extLst>
      <p:ext uri="{BB962C8B-B14F-4D97-AF65-F5344CB8AC3E}">
        <p14:creationId xmlns:p14="http://schemas.microsoft.com/office/powerpoint/2010/main" val="2359697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01C14-7F4D-4D43-AB31-14E1B4AA1C63}"/>
              </a:ext>
            </a:extLst>
          </p:cNvPr>
          <p:cNvSpPr>
            <a:spLocks noGrp="1"/>
          </p:cNvSpPr>
          <p:nvPr>
            <p:ph type="title"/>
          </p:nvPr>
        </p:nvSpPr>
        <p:spPr>
          <a:xfrm>
            <a:off x="459485" y="202330"/>
            <a:ext cx="8493446" cy="769441"/>
          </a:xfrm>
        </p:spPr>
        <p:txBody>
          <a:bodyPr>
            <a:spAutoFit/>
          </a:bodyPr>
          <a:lstStyle/>
          <a:p>
            <a:r>
              <a:rPr lang="en-US" sz="4400" b="1" dirty="0">
                <a:solidFill>
                  <a:schemeClr val="bg1"/>
                </a:solidFill>
                <a:latin typeface="Candara" panose="020E0502030303020204" pitchFamily="34" charset="0"/>
              </a:rPr>
              <a:t>He endured </a:t>
            </a:r>
            <a:r>
              <a:rPr lang="en-US" sz="4400" dirty="0">
                <a:solidFill>
                  <a:schemeClr val="bg1"/>
                </a:solidFill>
                <a:latin typeface="Candara" panose="020E0502030303020204" pitchFamily="34" charset="0"/>
              </a:rPr>
              <a:t>“</a:t>
            </a:r>
            <a:r>
              <a:rPr lang="en-US" sz="4400" b="1" dirty="0">
                <a:solidFill>
                  <a:schemeClr val="bg1"/>
                </a:solidFill>
                <a:latin typeface="Candara" panose="020E0502030303020204" pitchFamily="34" charset="0"/>
              </a:rPr>
              <a:t>trials</a:t>
            </a:r>
            <a:r>
              <a:rPr lang="en-US" sz="4400" dirty="0">
                <a:solidFill>
                  <a:schemeClr val="bg1"/>
                </a:solidFill>
                <a:latin typeface="Candara" panose="020E0502030303020204" pitchFamily="34" charset="0"/>
              </a:rPr>
              <a:t>”</a:t>
            </a:r>
            <a:endParaRPr lang="en-US" sz="2400" dirty="0">
              <a:solidFill>
                <a:schemeClr val="bg1"/>
              </a:solidFill>
              <a:latin typeface="Candara" panose="020E0502030303020204" pitchFamily="34" charset="0"/>
            </a:endParaRPr>
          </a:p>
        </p:txBody>
      </p:sp>
      <p:sp>
        <p:nvSpPr>
          <p:cNvPr id="3" name="Content Placeholder 2">
            <a:extLst>
              <a:ext uri="{FF2B5EF4-FFF2-40B4-BE49-F238E27FC236}">
                <a16:creationId xmlns:a16="http://schemas.microsoft.com/office/drawing/2014/main" id="{04141C1E-7FB9-4FD0-9195-B9ADFD18ADC1}"/>
              </a:ext>
            </a:extLst>
          </p:cNvPr>
          <p:cNvSpPr>
            <a:spLocks noGrp="1"/>
          </p:cNvSpPr>
          <p:nvPr>
            <p:ph idx="1"/>
          </p:nvPr>
        </p:nvSpPr>
        <p:spPr>
          <a:xfrm>
            <a:off x="191069" y="1100505"/>
            <a:ext cx="8761862" cy="5343001"/>
          </a:xfrm>
        </p:spPr>
        <p:txBody>
          <a:bodyPr wrap="square">
            <a:spAutoFit/>
          </a:bodyPr>
          <a:lstStyle/>
          <a:p>
            <a:pPr>
              <a:lnSpc>
                <a:spcPct val="100000"/>
              </a:lnSpc>
              <a:spcBef>
                <a:spcPts val="1000"/>
              </a:spcBef>
            </a:pPr>
            <a:r>
              <a:rPr lang="en-US" sz="3600" b="1" dirty="0">
                <a:solidFill>
                  <a:schemeClr val="bg1"/>
                </a:solidFill>
                <a:latin typeface="Candara" panose="020E0502030303020204" pitchFamily="34" charset="0"/>
              </a:rPr>
              <a:t>Consider the parable of the sower and the rocky ground hearer </a:t>
            </a:r>
            <a:r>
              <a:rPr lang="en-US" sz="3600" dirty="0">
                <a:solidFill>
                  <a:schemeClr val="bg1"/>
                </a:solidFill>
                <a:latin typeface="Candara" panose="020E0502030303020204" pitchFamily="34" charset="0"/>
              </a:rPr>
              <a:t>– Matthew 13:20-21</a:t>
            </a:r>
          </a:p>
          <a:p>
            <a:pPr marL="274320" indent="-274320">
              <a:lnSpc>
                <a:spcPts val="3000"/>
              </a:lnSpc>
              <a:spcBef>
                <a:spcPts val="600"/>
              </a:spcBef>
              <a:buFont typeface="Wingdings" panose="05000000000000000000" pitchFamily="2" charset="2"/>
              <a:buChar char="§"/>
            </a:pPr>
            <a:r>
              <a:rPr lang="en-US" sz="3600" dirty="0">
                <a:solidFill>
                  <a:schemeClr val="bg1"/>
                </a:solidFill>
                <a:latin typeface="Candara" panose="020E0502030303020204" pitchFamily="34" charset="0"/>
                <a:cs typeface="Arial" panose="020B0604020202020204" pitchFamily="34" charset="0"/>
              </a:rPr>
              <a:t>“</a:t>
            </a:r>
            <a:r>
              <a:rPr lang="en-US" sz="3600" b="1" dirty="0">
                <a:solidFill>
                  <a:schemeClr val="bg1"/>
                </a:solidFill>
                <a:latin typeface="Candara" panose="020E0502030303020204" pitchFamily="34" charset="0"/>
                <a:cs typeface="Arial" panose="020B0604020202020204" pitchFamily="34" charset="0"/>
              </a:rPr>
              <a:t>As for what was sown on rocky ground, this is the one who hears the word and immediately receives it with joy, yet he has no root in himself, but endures for a while, and when </a:t>
            </a:r>
            <a:r>
              <a:rPr lang="en-US" sz="3600" b="1" u="sng" dirty="0">
                <a:solidFill>
                  <a:schemeClr val="bg1"/>
                </a:solidFill>
                <a:latin typeface="Candara" panose="020E0502030303020204" pitchFamily="34" charset="0"/>
                <a:cs typeface="Arial" panose="020B0604020202020204" pitchFamily="34" charset="0"/>
              </a:rPr>
              <a:t>tribulation or persecution</a:t>
            </a:r>
            <a:r>
              <a:rPr lang="en-US" sz="3600" b="1" dirty="0">
                <a:solidFill>
                  <a:schemeClr val="bg1"/>
                </a:solidFill>
                <a:latin typeface="Candara" panose="020E0502030303020204" pitchFamily="34" charset="0"/>
                <a:cs typeface="Arial" panose="020B0604020202020204" pitchFamily="34" charset="0"/>
              </a:rPr>
              <a:t> arises on account of the word, immediately he falls away.</a:t>
            </a:r>
            <a:r>
              <a:rPr lang="en-US" sz="3600" dirty="0">
                <a:solidFill>
                  <a:schemeClr val="bg1"/>
                </a:solidFill>
                <a:latin typeface="Candara" panose="020E0502030303020204" pitchFamily="34" charset="0"/>
                <a:cs typeface="Arial" panose="020B0604020202020204" pitchFamily="34" charset="0"/>
              </a:rPr>
              <a:t>”</a:t>
            </a:r>
          </a:p>
          <a:p>
            <a:pPr>
              <a:lnSpc>
                <a:spcPct val="100000"/>
              </a:lnSpc>
            </a:pPr>
            <a:r>
              <a:rPr lang="en-US" sz="3600" b="1" dirty="0">
                <a:solidFill>
                  <a:schemeClr val="bg1"/>
                </a:solidFill>
                <a:latin typeface="Candara" panose="020E0502030303020204" pitchFamily="34" charset="0"/>
                <a:cs typeface="Arial" panose="020B0604020202020204" pitchFamily="34" charset="0"/>
              </a:rPr>
              <a:t>Paul bore much and served much. Many now, bear little and serve little.</a:t>
            </a:r>
          </a:p>
        </p:txBody>
      </p:sp>
      <p:sp>
        <p:nvSpPr>
          <p:cNvPr id="4" name="Slide Number Placeholder 3">
            <a:extLst>
              <a:ext uri="{FF2B5EF4-FFF2-40B4-BE49-F238E27FC236}">
                <a16:creationId xmlns:a16="http://schemas.microsoft.com/office/drawing/2014/main" id="{30C59246-61F9-4344-994B-CAC75B954C2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5A5C87-DF58-40C8-B092-1DE63DB4547E}" type="slidenum">
              <a:rPr kumimoji="0" lang="en-US" sz="900" b="0" i="0" u="none" strike="noStrike" kern="1200" cap="none" spc="0" normalizeH="0" baseline="0" noProof="0" smtClean="0">
                <a:ln>
                  <a:noFill/>
                </a:ln>
                <a:solidFill>
                  <a:srgbClr val="000000">
                    <a:tint val="75000"/>
                  </a:srgbClr>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900" b="0" i="0" u="none" strike="noStrike" kern="1200" cap="none" spc="0" normalizeH="0" baseline="0" noProof="0" dirty="0">
              <a:ln>
                <a:noFill/>
              </a:ln>
              <a:solidFill>
                <a:srgbClr val="000000">
                  <a:tint val="75000"/>
                </a:srgbClr>
              </a:solidFill>
              <a:effectLst/>
              <a:uLnTx/>
              <a:uFillTx/>
              <a:latin typeface="Avenir Next LT Pro"/>
              <a:ea typeface="+mn-ea"/>
              <a:cs typeface="+mn-cs"/>
            </a:endParaRPr>
          </a:p>
        </p:txBody>
      </p:sp>
    </p:spTree>
    <p:extLst>
      <p:ext uri="{BB962C8B-B14F-4D97-AF65-F5344CB8AC3E}">
        <p14:creationId xmlns:p14="http://schemas.microsoft.com/office/powerpoint/2010/main" val="2045527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01C14-7F4D-4D43-AB31-14E1B4AA1C63}"/>
              </a:ext>
            </a:extLst>
          </p:cNvPr>
          <p:cNvSpPr>
            <a:spLocks noGrp="1"/>
          </p:cNvSpPr>
          <p:nvPr>
            <p:ph type="title"/>
          </p:nvPr>
        </p:nvSpPr>
        <p:spPr>
          <a:xfrm>
            <a:off x="70341" y="183244"/>
            <a:ext cx="8991336" cy="1261884"/>
          </a:xfrm>
        </p:spPr>
        <p:txBody>
          <a:bodyPr wrap="square" anchor="t">
            <a:spAutoFit/>
          </a:bodyPr>
          <a:lstStyle/>
          <a:p>
            <a:r>
              <a:rPr lang="en-US" sz="3800" b="1" dirty="0">
                <a:solidFill>
                  <a:schemeClr val="bg1"/>
                </a:solidFill>
                <a:latin typeface="Candara" panose="020E0502030303020204" pitchFamily="34" charset="0"/>
              </a:rPr>
              <a:t>He</a:t>
            </a:r>
            <a:r>
              <a:rPr lang="en-US" sz="3800" dirty="0">
                <a:solidFill>
                  <a:schemeClr val="bg1"/>
                </a:solidFill>
                <a:latin typeface="Candara" panose="020E0502030303020204" pitchFamily="34" charset="0"/>
              </a:rPr>
              <a:t> “…</a:t>
            </a:r>
            <a:r>
              <a:rPr lang="en-US" sz="3800" b="1" dirty="0">
                <a:solidFill>
                  <a:schemeClr val="bg1"/>
                </a:solidFill>
                <a:latin typeface="Candara" panose="020E0502030303020204" pitchFamily="34" charset="0"/>
              </a:rPr>
              <a:t>did not shrink from declaring</a:t>
            </a:r>
            <a:r>
              <a:rPr lang="en-US" sz="3800" dirty="0">
                <a:solidFill>
                  <a:schemeClr val="bg1"/>
                </a:solidFill>
                <a:latin typeface="Candara" panose="020E0502030303020204" pitchFamily="34" charset="0"/>
              </a:rPr>
              <a:t> … </a:t>
            </a:r>
            <a:r>
              <a:rPr lang="en-US" sz="3800" b="1" dirty="0">
                <a:solidFill>
                  <a:schemeClr val="bg1"/>
                </a:solidFill>
                <a:latin typeface="Candara" panose="020E0502030303020204" pitchFamily="34" charset="0"/>
              </a:rPr>
              <a:t>anything</a:t>
            </a:r>
            <a:r>
              <a:rPr lang="en-US" sz="3800" dirty="0">
                <a:solidFill>
                  <a:schemeClr val="bg1"/>
                </a:solidFill>
                <a:latin typeface="Candara" panose="020E0502030303020204" pitchFamily="34" charset="0"/>
              </a:rPr>
              <a:t> … </a:t>
            </a:r>
            <a:r>
              <a:rPr lang="en-US" sz="3800" b="1" dirty="0">
                <a:solidFill>
                  <a:schemeClr val="bg1"/>
                </a:solidFill>
                <a:latin typeface="Candara" panose="020E0502030303020204" pitchFamily="34" charset="0"/>
              </a:rPr>
              <a:t>profitable</a:t>
            </a:r>
            <a:r>
              <a:rPr lang="en-US" sz="3800" dirty="0">
                <a:solidFill>
                  <a:schemeClr val="bg1"/>
                </a:solidFill>
                <a:latin typeface="Candara" panose="020E0502030303020204" pitchFamily="34" charset="0"/>
              </a:rPr>
              <a:t>”</a:t>
            </a:r>
          </a:p>
        </p:txBody>
      </p:sp>
      <p:sp>
        <p:nvSpPr>
          <p:cNvPr id="3" name="Content Placeholder 2">
            <a:extLst>
              <a:ext uri="{FF2B5EF4-FFF2-40B4-BE49-F238E27FC236}">
                <a16:creationId xmlns:a16="http://schemas.microsoft.com/office/drawing/2014/main" id="{04141C1E-7FB9-4FD0-9195-B9ADFD18ADC1}"/>
              </a:ext>
            </a:extLst>
          </p:cNvPr>
          <p:cNvSpPr>
            <a:spLocks noGrp="1"/>
          </p:cNvSpPr>
          <p:nvPr>
            <p:ph idx="1"/>
          </p:nvPr>
        </p:nvSpPr>
        <p:spPr>
          <a:xfrm>
            <a:off x="196953" y="1558014"/>
            <a:ext cx="8794384" cy="4985980"/>
          </a:xfrm>
        </p:spPr>
        <p:txBody>
          <a:bodyPr wrap="square">
            <a:spAutoFit/>
          </a:bodyPr>
          <a:lstStyle/>
          <a:p>
            <a:pPr>
              <a:lnSpc>
                <a:spcPct val="100000"/>
              </a:lnSpc>
            </a:pPr>
            <a:r>
              <a:rPr lang="en-US" sz="3600" b="1" dirty="0">
                <a:solidFill>
                  <a:schemeClr val="bg1"/>
                </a:solidFill>
                <a:latin typeface="Candara" panose="020E0502030303020204" pitchFamily="34" charset="0"/>
              </a:rPr>
              <a:t>He preached as he admonished Timothy to preach </a:t>
            </a:r>
            <a:r>
              <a:rPr lang="en-US" sz="3600" dirty="0">
                <a:solidFill>
                  <a:schemeClr val="bg1"/>
                </a:solidFill>
                <a:latin typeface="Candara" panose="020E0502030303020204" pitchFamily="34" charset="0"/>
              </a:rPr>
              <a:t>– II Timothy 4:1-5</a:t>
            </a:r>
          </a:p>
          <a:p>
            <a:pPr>
              <a:lnSpc>
                <a:spcPct val="100000"/>
              </a:lnSpc>
              <a:spcBef>
                <a:spcPts val="1200"/>
              </a:spcBef>
            </a:pPr>
            <a:r>
              <a:rPr lang="en-US" sz="3600" b="1" dirty="0">
                <a:solidFill>
                  <a:schemeClr val="bg1"/>
                </a:solidFill>
                <a:latin typeface="Candara" panose="020E0502030303020204" pitchFamily="34" charset="0"/>
              </a:rPr>
              <a:t>Paul preached without being afraid of what men would do to him; he showed no fear of men </a:t>
            </a:r>
            <a:r>
              <a:rPr lang="en-US" sz="3600" dirty="0">
                <a:solidFill>
                  <a:schemeClr val="bg1"/>
                </a:solidFill>
                <a:latin typeface="Candara" panose="020E0502030303020204" pitchFamily="34" charset="0"/>
              </a:rPr>
              <a:t>– Galatians 1:10-12</a:t>
            </a:r>
          </a:p>
          <a:p>
            <a:pPr>
              <a:lnSpc>
                <a:spcPct val="100000"/>
              </a:lnSpc>
              <a:spcBef>
                <a:spcPts val="1200"/>
              </a:spcBef>
            </a:pPr>
            <a:r>
              <a:rPr lang="en-US" sz="3600" b="1" dirty="0">
                <a:solidFill>
                  <a:schemeClr val="bg1"/>
                </a:solidFill>
                <a:latin typeface="Candara" panose="020E0502030303020204" pitchFamily="34" charset="0"/>
              </a:rPr>
              <a:t>He solicited the prayers of the Ephesians to pray for him</a:t>
            </a:r>
            <a:r>
              <a:rPr lang="en-US" sz="3600" dirty="0">
                <a:solidFill>
                  <a:schemeClr val="bg1"/>
                </a:solidFill>
                <a:latin typeface="Candara" panose="020E0502030303020204" pitchFamily="34" charset="0"/>
              </a:rPr>
              <a:t> “</a:t>
            </a:r>
            <a:r>
              <a:rPr lang="en-US" sz="3600" b="1" dirty="0">
                <a:solidFill>
                  <a:schemeClr val="bg1"/>
                </a:solidFill>
                <a:latin typeface="Candara" panose="020E0502030303020204" pitchFamily="34" charset="0"/>
              </a:rPr>
              <a:t>that I may declare it boldly, as I ought to speak</a:t>
            </a:r>
            <a:r>
              <a:rPr lang="en-US" sz="3600" dirty="0">
                <a:solidFill>
                  <a:schemeClr val="bg1"/>
                </a:solidFill>
                <a:latin typeface="Candara" panose="020E0502030303020204" pitchFamily="34" charset="0"/>
              </a:rPr>
              <a:t>” – Ephesians 6:16-20</a:t>
            </a:r>
          </a:p>
        </p:txBody>
      </p:sp>
      <p:sp>
        <p:nvSpPr>
          <p:cNvPr id="4" name="Slide Number Placeholder 3">
            <a:extLst>
              <a:ext uri="{FF2B5EF4-FFF2-40B4-BE49-F238E27FC236}">
                <a16:creationId xmlns:a16="http://schemas.microsoft.com/office/drawing/2014/main" id="{30C59246-61F9-4344-994B-CAC75B954C2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5A5C87-DF58-40C8-B092-1DE63DB4547E}" type="slidenum">
              <a:rPr kumimoji="0" lang="en-US" sz="900" b="0" i="0" u="none" strike="noStrike" kern="1200" cap="none" spc="0" normalizeH="0" baseline="0" noProof="0" smtClean="0">
                <a:ln>
                  <a:noFill/>
                </a:ln>
                <a:solidFill>
                  <a:srgbClr val="000000">
                    <a:tint val="75000"/>
                  </a:srgbClr>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900" b="0" i="0" u="none" strike="noStrike" kern="1200" cap="none" spc="0" normalizeH="0" baseline="0" noProof="0" dirty="0">
              <a:ln>
                <a:noFill/>
              </a:ln>
              <a:solidFill>
                <a:srgbClr val="000000">
                  <a:tint val="75000"/>
                </a:srgbClr>
              </a:solidFill>
              <a:effectLst/>
              <a:uLnTx/>
              <a:uFillTx/>
              <a:latin typeface="Avenir Next LT Pro"/>
              <a:ea typeface="+mn-ea"/>
              <a:cs typeface="+mn-cs"/>
            </a:endParaRPr>
          </a:p>
        </p:txBody>
      </p:sp>
    </p:spTree>
    <p:extLst>
      <p:ext uri="{BB962C8B-B14F-4D97-AF65-F5344CB8AC3E}">
        <p14:creationId xmlns:p14="http://schemas.microsoft.com/office/powerpoint/2010/main" val="2879911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01C14-7F4D-4D43-AB31-14E1B4AA1C63}"/>
              </a:ext>
            </a:extLst>
          </p:cNvPr>
          <p:cNvSpPr>
            <a:spLocks noGrp="1"/>
          </p:cNvSpPr>
          <p:nvPr>
            <p:ph type="title"/>
          </p:nvPr>
        </p:nvSpPr>
        <p:spPr>
          <a:xfrm>
            <a:off x="248465" y="136524"/>
            <a:ext cx="8684515" cy="1600438"/>
          </a:xfrm>
        </p:spPr>
        <p:txBody>
          <a:bodyPr anchor="t">
            <a:spAutoFit/>
          </a:bodyPr>
          <a:lstStyle/>
          <a:p>
            <a:r>
              <a:rPr lang="en-US" sz="4900" b="1" dirty="0">
                <a:solidFill>
                  <a:schemeClr val="bg1"/>
                </a:solidFill>
                <a:latin typeface="Candara" panose="020E0502030303020204" pitchFamily="34" charset="0"/>
              </a:rPr>
              <a:t>He demonstrated what he preached</a:t>
            </a:r>
            <a:endParaRPr lang="en-US" sz="2400" dirty="0">
              <a:solidFill>
                <a:schemeClr val="bg1"/>
              </a:solidFill>
              <a:latin typeface="Candara" panose="020E0502030303020204" pitchFamily="34" charset="0"/>
            </a:endParaRPr>
          </a:p>
        </p:txBody>
      </p:sp>
      <p:sp>
        <p:nvSpPr>
          <p:cNvPr id="3" name="Content Placeholder 2">
            <a:extLst>
              <a:ext uri="{FF2B5EF4-FFF2-40B4-BE49-F238E27FC236}">
                <a16:creationId xmlns:a16="http://schemas.microsoft.com/office/drawing/2014/main" id="{04141C1E-7FB9-4FD0-9195-B9ADFD18ADC1}"/>
              </a:ext>
            </a:extLst>
          </p:cNvPr>
          <p:cNvSpPr>
            <a:spLocks noGrp="1"/>
          </p:cNvSpPr>
          <p:nvPr>
            <p:ph idx="1"/>
          </p:nvPr>
        </p:nvSpPr>
        <p:spPr>
          <a:xfrm>
            <a:off x="93725" y="1884172"/>
            <a:ext cx="8951801" cy="3954929"/>
          </a:xfrm>
        </p:spPr>
        <p:txBody>
          <a:bodyPr wrap="square">
            <a:spAutoFit/>
          </a:bodyPr>
          <a:lstStyle/>
          <a:p>
            <a:pPr>
              <a:lnSpc>
                <a:spcPct val="100000"/>
              </a:lnSpc>
            </a:pPr>
            <a:r>
              <a:rPr lang="en-US" sz="3600" b="1" dirty="0">
                <a:solidFill>
                  <a:schemeClr val="bg1"/>
                </a:solidFill>
                <a:latin typeface="Candara" panose="020E0502030303020204" pitchFamily="34" charset="0"/>
              </a:rPr>
              <a:t>As Paul preached to others, he demonstrated that truth in his life</a:t>
            </a:r>
            <a:endParaRPr lang="en-US" sz="3600" dirty="0">
              <a:solidFill>
                <a:schemeClr val="bg1"/>
              </a:solidFill>
              <a:latin typeface="Candara" panose="020E0502030303020204" pitchFamily="34" charset="0"/>
            </a:endParaRPr>
          </a:p>
          <a:p>
            <a:pPr marL="274320" indent="-274320">
              <a:lnSpc>
                <a:spcPct val="100000"/>
              </a:lnSpc>
              <a:spcBef>
                <a:spcPts val="600"/>
              </a:spcBef>
              <a:buFont typeface="Wingdings" panose="05000000000000000000" pitchFamily="2" charset="2"/>
              <a:buChar char="§"/>
            </a:pPr>
            <a:r>
              <a:rPr lang="en-US" sz="3600" dirty="0">
                <a:solidFill>
                  <a:schemeClr val="bg1"/>
                </a:solidFill>
                <a:latin typeface="Candara" panose="020E0502030303020204" pitchFamily="34" charset="0"/>
              </a:rPr>
              <a:t> Philippians 3:17; 4:9</a:t>
            </a:r>
          </a:p>
          <a:p>
            <a:pPr marL="274320" indent="-274320">
              <a:lnSpc>
                <a:spcPct val="100000"/>
              </a:lnSpc>
              <a:spcBef>
                <a:spcPts val="600"/>
              </a:spcBef>
              <a:buFont typeface="Wingdings" panose="05000000000000000000" pitchFamily="2" charset="2"/>
              <a:buChar char="§"/>
            </a:pPr>
            <a:r>
              <a:rPr lang="en-US" sz="3600" dirty="0">
                <a:solidFill>
                  <a:schemeClr val="bg1"/>
                </a:solidFill>
                <a:latin typeface="Candara" panose="020E0502030303020204" pitchFamily="34" charset="0"/>
              </a:rPr>
              <a:t>I Corinthians 4:15-17; 11:1</a:t>
            </a:r>
          </a:p>
          <a:p>
            <a:pPr>
              <a:lnSpc>
                <a:spcPct val="100000"/>
              </a:lnSpc>
              <a:spcBef>
                <a:spcPts val="1200"/>
              </a:spcBef>
            </a:pPr>
            <a:r>
              <a:rPr lang="en-US" sz="3600" b="1" dirty="0">
                <a:solidFill>
                  <a:schemeClr val="bg1"/>
                </a:solidFill>
                <a:latin typeface="Candara" panose="020E0502030303020204" pitchFamily="34" charset="0"/>
              </a:rPr>
              <a:t>Paul emphasized this principle</a:t>
            </a:r>
            <a:br>
              <a:rPr lang="en-US" sz="3600" b="1" dirty="0">
                <a:solidFill>
                  <a:schemeClr val="bg1"/>
                </a:solidFill>
                <a:latin typeface="Candara" panose="020E0502030303020204" pitchFamily="34" charset="0"/>
              </a:rPr>
            </a:br>
            <a:r>
              <a:rPr lang="en-US" sz="3600" dirty="0">
                <a:solidFill>
                  <a:schemeClr val="bg1"/>
                </a:solidFill>
                <a:latin typeface="Candara" panose="020E0502030303020204" pitchFamily="34" charset="0"/>
              </a:rPr>
              <a:t>Romans 2:21-23</a:t>
            </a:r>
          </a:p>
        </p:txBody>
      </p:sp>
      <p:sp>
        <p:nvSpPr>
          <p:cNvPr id="4" name="Slide Number Placeholder 3">
            <a:extLst>
              <a:ext uri="{FF2B5EF4-FFF2-40B4-BE49-F238E27FC236}">
                <a16:creationId xmlns:a16="http://schemas.microsoft.com/office/drawing/2014/main" id="{30C59246-61F9-4344-994B-CAC75B954C2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5A5C87-DF58-40C8-B092-1DE63DB4547E}" type="slidenum">
              <a:rPr kumimoji="0" lang="en-US" sz="900" b="0" i="0" u="none" strike="noStrike" kern="1200" cap="none" spc="0" normalizeH="0" baseline="0" noProof="0" smtClean="0">
                <a:ln>
                  <a:noFill/>
                </a:ln>
                <a:solidFill>
                  <a:srgbClr val="000000">
                    <a:tint val="75000"/>
                  </a:srgbClr>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900" b="0" i="0" u="none" strike="noStrike" kern="1200" cap="none" spc="0" normalizeH="0" baseline="0" noProof="0" dirty="0">
              <a:ln>
                <a:noFill/>
              </a:ln>
              <a:solidFill>
                <a:srgbClr val="000000">
                  <a:tint val="75000"/>
                </a:srgbClr>
              </a:solidFill>
              <a:effectLst/>
              <a:uLnTx/>
              <a:uFillTx/>
              <a:latin typeface="Avenir Next LT Pro"/>
              <a:ea typeface="+mn-ea"/>
              <a:cs typeface="+mn-cs"/>
            </a:endParaRPr>
          </a:p>
        </p:txBody>
      </p:sp>
    </p:spTree>
    <p:extLst>
      <p:ext uri="{BB962C8B-B14F-4D97-AF65-F5344CB8AC3E}">
        <p14:creationId xmlns:p14="http://schemas.microsoft.com/office/powerpoint/2010/main" val="1351681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01C14-7F4D-4D43-AB31-14E1B4AA1C63}"/>
              </a:ext>
            </a:extLst>
          </p:cNvPr>
          <p:cNvSpPr>
            <a:spLocks noGrp="1"/>
          </p:cNvSpPr>
          <p:nvPr>
            <p:ph type="title"/>
          </p:nvPr>
        </p:nvSpPr>
        <p:spPr>
          <a:xfrm>
            <a:off x="281354" y="238100"/>
            <a:ext cx="8605069" cy="1446550"/>
          </a:xfrm>
        </p:spPr>
        <p:txBody>
          <a:bodyPr wrap="square" anchor="t">
            <a:spAutoFit/>
          </a:bodyPr>
          <a:lstStyle/>
          <a:p>
            <a:r>
              <a:rPr lang="en-US" sz="4400" b="1" dirty="0">
                <a:solidFill>
                  <a:schemeClr val="bg1"/>
                </a:solidFill>
                <a:latin typeface="Candara" panose="020E0502030303020204" pitchFamily="34" charset="0"/>
              </a:rPr>
              <a:t>He taught “in public and from house to house”</a:t>
            </a:r>
            <a:endParaRPr lang="en-US" sz="2400" dirty="0">
              <a:solidFill>
                <a:schemeClr val="bg1"/>
              </a:solidFill>
              <a:latin typeface="Candara" panose="020E0502030303020204" pitchFamily="34" charset="0"/>
            </a:endParaRPr>
          </a:p>
        </p:txBody>
      </p:sp>
      <p:sp>
        <p:nvSpPr>
          <p:cNvPr id="3" name="Content Placeholder 2">
            <a:extLst>
              <a:ext uri="{FF2B5EF4-FFF2-40B4-BE49-F238E27FC236}">
                <a16:creationId xmlns:a16="http://schemas.microsoft.com/office/drawing/2014/main" id="{04141C1E-7FB9-4FD0-9195-B9ADFD18ADC1}"/>
              </a:ext>
            </a:extLst>
          </p:cNvPr>
          <p:cNvSpPr>
            <a:spLocks noGrp="1"/>
          </p:cNvSpPr>
          <p:nvPr>
            <p:ph idx="1"/>
          </p:nvPr>
        </p:nvSpPr>
        <p:spPr>
          <a:xfrm>
            <a:off x="173172" y="1782750"/>
            <a:ext cx="8872353" cy="4985980"/>
          </a:xfrm>
        </p:spPr>
        <p:txBody>
          <a:bodyPr wrap="square">
            <a:spAutoFit/>
          </a:bodyPr>
          <a:lstStyle/>
          <a:p>
            <a:pPr>
              <a:lnSpc>
                <a:spcPct val="100000"/>
              </a:lnSpc>
            </a:pPr>
            <a:r>
              <a:rPr lang="en-US" sz="3600" b="1" dirty="0">
                <a:solidFill>
                  <a:schemeClr val="bg1"/>
                </a:solidFill>
                <a:latin typeface="Candara" panose="020E0502030303020204" pitchFamily="34" charset="0"/>
              </a:rPr>
              <a:t>Paul taught God’s word to whomever and whenever any would listen</a:t>
            </a:r>
          </a:p>
          <a:p>
            <a:pPr>
              <a:lnSpc>
                <a:spcPct val="100000"/>
              </a:lnSpc>
              <a:spcBef>
                <a:spcPts val="1200"/>
              </a:spcBef>
            </a:pPr>
            <a:r>
              <a:rPr lang="en-US" sz="3600" b="1" dirty="0">
                <a:solidFill>
                  <a:schemeClr val="bg1"/>
                </a:solidFill>
                <a:latin typeface="Candara" panose="020E0502030303020204" pitchFamily="34" charset="0"/>
              </a:rPr>
              <a:t>Paul was truly</a:t>
            </a:r>
            <a:r>
              <a:rPr lang="en-US" sz="3600" dirty="0">
                <a:solidFill>
                  <a:schemeClr val="bg1"/>
                </a:solidFill>
                <a:latin typeface="Candara" panose="020E0502030303020204" pitchFamily="34" charset="0"/>
              </a:rPr>
              <a:t> “</a:t>
            </a:r>
            <a:r>
              <a:rPr lang="en-US" sz="3600" b="1" dirty="0">
                <a:solidFill>
                  <a:schemeClr val="bg1"/>
                </a:solidFill>
                <a:latin typeface="Candara" panose="020E0502030303020204" pitchFamily="34" charset="0"/>
              </a:rPr>
              <a:t>not ashamed of the gospel</a:t>
            </a:r>
            <a:r>
              <a:rPr lang="en-US" sz="3600" dirty="0">
                <a:solidFill>
                  <a:schemeClr val="bg1"/>
                </a:solidFill>
                <a:latin typeface="Candara" panose="020E0502030303020204" pitchFamily="34" charset="0"/>
              </a:rPr>
              <a:t>” – Romans 1:16</a:t>
            </a:r>
          </a:p>
          <a:p>
            <a:pPr>
              <a:lnSpc>
                <a:spcPct val="100000"/>
              </a:lnSpc>
              <a:spcBef>
                <a:spcPts val="1200"/>
              </a:spcBef>
            </a:pPr>
            <a:r>
              <a:rPr lang="en-US" sz="3600" b="1" dirty="0">
                <a:solidFill>
                  <a:schemeClr val="bg1"/>
                </a:solidFill>
                <a:latin typeface="Candara" panose="020E0502030303020204" pitchFamily="34" charset="0"/>
              </a:rPr>
              <a:t>Paul himself was</a:t>
            </a:r>
            <a:r>
              <a:rPr lang="en-US" sz="3600" dirty="0">
                <a:solidFill>
                  <a:schemeClr val="bg1"/>
                </a:solidFill>
                <a:latin typeface="Candara" panose="020E0502030303020204" pitchFamily="34" charset="0"/>
              </a:rPr>
              <a:t> “</a:t>
            </a:r>
            <a:r>
              <a:rPr lang="en-US" sz="3600" b="1" dirty="0">
                <a:solidFill>
                  <a:schemeClr val="bg1"/>
                </a:solidFill>
                <a:latin typeface="Candara" panose="020E0502030303020204" pitchFamily="34" charset="0"/>
                <a:cs typeface="Arial" panose="020B0604020202020204" pitchFamily="34" charset="0"/>
              </a:rPr>
              <a:t>ready in season and out of season</a:t>
            </a:r>
            <a:r>
              <a:rPr lang="en-US" sz="3600" dirty="0">
                <a:solidFill>
                  <a:schemeClr val="bg1"/>
                </a:solidFill>
                <a:latin typeface="Candara" panose="020E0502030303020204" pitchFamily="34" charset="0"/>
                <a:cs typeface="Arial" panose="020B0604020202020204" pitchFamily="34" charset="0"/>
              </a:rPr>
              <a:t>” </a:t>
            </a:r>
            <a:r>
              <a:rPr lang="en-US" sz="3600" b="1" dirty="0">
                <a:solidFill>
                  <a:schemeClr val="bg1"/>
                </a:solidFill>
                <a:latin typeface="Candara" panose="020E0502030303020204" pitchFamily="34" charset="0"/>
                <a:cs typeface="Arial" panose="020B0604020202020204" pitchFamily="34" charset="0"/>
              </a:rPr>
              <a:t>to</a:t>
            </a:r>
            <a:r>
              <a:rPr lang="en-US" sz="3600" dirty="0">
                <a:solidFill>
                  <a:schemeClr val="bg1"/>
                </a:solidFill>
                <a:latin typeface="Candara" panose="020E0502030303020204" pitchFamily="34" charset="0"/>
                <a:cs typeface="Arial" panose="020B0604020202020204" pitchFamily="34" charset="0"/>
              </a:rPr>
              <a:t> “</a:t>
            </a:r>
            <a:r>
              <a:rPr lang="en-US" sz="3600" b="1" dirty="0">
                <a:solidFill>
                  <a:schemeClr val="bg1"/>
                </a:solidFill>
                <a:latin typeface="Candara" panose="020E0502030303020204" pitchFamily="34" charset="0"/>
                <a:cs typeface="Arial" panose="020B0604020202020204" pitchFamily="34" charset="0"/>
              </a:rPr>
              <a:t>reprove, rebuke, and exhort, with complete patience and teaching</a:t>
            </a:r>
            <a:r>
              <a:rPr lang="en-US" sz="3600" dirty="0">
                <a:solidFill>
                  <a:schemeClr val="bg1"/>
                </a:solidFill>
                <a:latin typeface="Candara" panose="020E0502030303020204" pitchFamily="34" charset="0"/>
                <a:cs typeface="Arial" panose="020B0604020202020204" pitchFamily="34" charset="0"/>
              </a:rPr>
              <a:t>”</a:t>
            </a:r>
            <a:br>
              <a:rPr lang="en-US" sz="3600" dirty="0">
                <a:solidFill>
                  <a:schemeClr val="bg1"/>
                </a:solidFill>
                <a:latin typeface="Candara" panose="020E0502030303020204" pitchFamily="34" charset="0"/>
                <a:cs typeface="Arial" panose="020B0604020202020204" pitchFamily="34" charset="0"/>
              </a:rPr>
            </a:br>
            <a:r>
              <a:rPr lang="en-US" sz="3600" dirty="0">
                <a:solidFill>
                  <a:schemeClr val="bg1"/>
                </a:solidFill>
                <a:latin typeface="Candara" panose="020E0502030303020204" pitchFamily="34" charset="0"/>
                <a:cs typeface="Arial" panose="020B0604020202020204" pitchFamily="34" charset="0"/>
              </a:rPr>
              <a:t>– II Timothy 4:2</a:t>
            </a:r>
            <a:endParaRPr lang="en-US" sz="3600" dirty="0">
              <a:solidFill>
                <a:schemeClr val="bg1"/>
              </a:solidFill>
              <a:latin typeface="Candara" panose="020E0502030303020204" pitchFamily="34" charset="0"/>
            </a:endParaRPr>
          </a:p>
        </p:txBody>
      </p:sp>
      <p:sp>
        <p:nvSpPr>
          <p:cNvPr id="4" name="Slide Number Placeholder 3">
            <a:extLst>
              <a:ext uri="{FF2B5EF4-FFF2-40B4-BE49-F238E27FC236}">
                <a16:creationId xmlns:a16="http://schemas.microsoft.com/office/drawing/2014/main" id="{30C59246-61F9-4344-994B-CAC75B954C2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5A5C87-DF58-40C8-B092-1DE63DB4547E}" type="slidenum">
              <a:rPr kumimoji="0" lang="en-US" sz="900" b="0" i="0" u="none" strike="noStrike" kern="1200" cap="none" spc="0" normalizeH="0" baseline="0" noProof="0" smtClean="0">
                <a:ln>
                  <a:noFill/>
                </a:ln>
                <a:solidFill>
                  <a:srgbClr val="000000">
                    <a:tint val="75000"/>
                  </a:srgbClr>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900" b="0" i="0" u="none" strike="noStrike" kern="1200" cap="none" spc="0" normalizeH="0" baseline="0" noProof="0" dirty="0">
              <a:ln>
                <a:noFill/>
              </a:ln>
              <a:solidFill>
                <a:srgbClr val="000000">
                  <a:tint val="75000"/>
                </a:srgbClr>
              </a:solidFill>
              <a:effectLst/>
              <a:uLnTx/>
              <a:uFillTx/>
              <a:latin typeface="Avenir Next LT Pro"/>
              <a:ea typeface="+mn-ea"/>
              <a:cs typeface="+mn-cs"/>
            </a:endParaRPr>
          </a:p>
        </p:txBody>
      </p:sp>
    </p:spTree>
    <p:extLst>
      <p:ext uri="{BB962C8B-B14F-4D97-AF65-F5344CB8AC3E}">
        <p14:creationId xmlns:p14="http://schemas.microsoft.com/office/powerpoint/2010/main" val="2849283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01C14-7F4D-4D43-AB31-14E1B4AA1C63}"/>
              </a:ext>
            </a:extLst>
          </p:cNvPr>
          <p:cNvSpPr>
            <a:spLocks noGrp="1"/>
          </p:cNvSpPr>
          <p:nvPr>
            <p:ph type="title"/>
          </p:nvPr>
        </p:nvSpPr>
        <p:spPr>
          <a:xfrm>
            <a:off x="112544" y="238100"/>
            <a:ext cx="8989255" cy="2123658"/>
          </a:xfrm>
        </p:spPr>
        <p:txBody>
          <a:bodyPr wrap="square" anchor="t">
            <a:spAutoFit/>
          </a:bodyPr>
          <a:lstStyle/>
          <a:p>
            <a:r>
              <a:rPr lang="en-US" sz="4300" b="1" dirty="0">
                <a:solidFill>
                  <a:schemeClr val="bg1"/>
                </a:solidFill>
                <a:latin typeface="Candara" panose="020E0502030303020204" pitchFamily="34" charset="0"/>
              </a:rPr>
              <a:t>He was determined that</a:t>
            </a:r>
            <a:r>
              <a:rPr lang="en-US" sz="4300" dirty="0">
                <a:solidFill>
                  <a:schemeClr val="bg1"/>
                </a:solidFill>
                <a:latin typeface="Candara" panose="020E0502030303020204" pitchFamily="34" charset="0"/>
              </a:rPr>
              <a:t> “</a:t>
            </a:r>
            <a:r>
              <a:rPr lang="en-US" sz="4300" b="1" dirty="0">
                <a:solidFill>
                  <a:schemeClr val="bg1"/>
                </a:solidFill>
                <a:latin typeface="Candara" panose="020E0502030303020204" pitchFamily="34" charset="0"/>
              </a:rPr>
              <a:t>imprisonment and afflictions</a:t>
            </a:r>
            <a:r>
              <a:rPr lang="en-US" sz="4300" dirty="0">
                <a:solidFill>
                  <a:schemeClr val="bg1"/>
                </a:solidFill>
                <a:latin typeface="Candara" panose="020E0502030303020204" pitchFamily="34" charset="0"/>
              </a:rPr>
              <a:t>” </a:t>
            </a:r>
            <a:r>
              <a:rPr lang="en-US" sz="4300" b="1" dirty="0">
                <a:solidFill>
                  <a:schemeClr val="bg1"/>
                </a:solidFill>
                <a:latin typeface="Candara" panose="020E0502030303020204" pitchFamily="34" charset="0"/>
              </a:rPr>
              <a:t>would not move him</a:t>
            </a:r>
            <a:endParaRPr lang="en-US" sz="4300" dirty="0">
              <a:solidFill>
                <a:schemeClr val="bg1"/>
              </a:solidFill>
              <a:latin typeface="Candara" panose="020E0502030303020204" pitchFamily="34" charset="0"/>
            </a:endParaRPr>
          </a:p>
        </p:txBody>
      </p:sp>
      <p:sp>
        <p:nvSpPr>
          <p:cNvPr id="3" name="Content Placeholder 2">
            <a:extLst>
              <a:ext uri="{FF2B5EF4-FFF2-40B4-BE49-F238E27FC236}">
                <a16:creationId xmlns:a16="http://schemas.microsoft.com/office/drawing/2014/main" id="{04141C1E-7FB9-4FD0-9195-B9ADFD18ADC1}"/>
              </a:ext>
            </a:extLst>
          </p:cNvPr>
          <p:cNvSpPr>
            <a:spLocks noGrp="1"/>
          </p:cNvSpPr>
          <p:nvPr>
            <p:ph idx="1"/>
          </p:nvPr>
        </p:nvSpPr>
        <p:spPr>
          <a:xfrm>
            <a:off x="112545" y="2404227"/>
            <a:ext cx="8890778" cy="3647152"/>
          </a:xfrm>
        </p:spPr>
        <p:txBody>
          <a:bodyPr wrap="square">
            <a:spAutoFit/>
          </a:bodyPr>
          <a:lstStyle/>
          <a:p>
            <a:pPr>
              <a:lnSpc>
                <a:spcPct val="100000"/>
              </a:lnSpc>
            </a:pPr>
            <a:r>
              <a:rPr lang="en-US" sz="3600" b="1" dirty="0">
                <a:solidFill>
                  <a:schemeClr val="bg1"/>
                </a:solidFill>
                <a:latin typeface="Candara" panose="020E0502030303020204" pitchFamily="34" charset="0"/>
              </a:rPr>
              <a:t>Paul considered teaching and preaching the gospel and the love of Christ to be of more value that his own physical wellbeing</a:t>
            </a:r>
            <a:br>
              <a:rPr lang="en-US" sz="3600" b="1" dirty="0">
                <a:solidFill>
                  <a:schemeClr val="bg1"/>
                </a:solidFill>
                <a:latin typeface="Candara" panose="020E0502030303020204" pitchFamily="34" charset="0"/>
              </a:rPr>
            </a:br>
            <a:r>
              <a:rPr lang="en-US" sz="3600" dirty="0">
                <a:solidFill>
                  <a:schemeClr val="bg1"/>
                </a:solidFill>
                <a:latin typeface="Candara" panose="020E0502030303020204" pitchFamily="34" charset="0"/>
                <a:cs typeface="Arial" panose="020B0604020202020204" pitchFamily="34" charset="0"/>
              </a:rPr>
              <a:t>– Romans 8:31-39</a:t>
            </a:r>
          </a:p>
          <a:p>
            <a:pPr>
              <a:lnSpc>
                <a:spcPct val="100000"/>
              </a:lnSpc>
              <a:spcBef>
                <a:spcPts val="1200"/>
              </a:spcBef>
            </a:pPr>
            <a:r>
              <a:rPr lang="en-US" sz="3600" b="1" dirty="0">
                <a:solidFill>
                  <a:schemeClr val="bg1"/>
                </a:solidFill>
                <a:latin typeface="Candara" panose="020E0502030303020204" pitchFamily="34" charset="0"/>
                <a:cs typeface="Arial" panose="020B0604020202020204" pitchFamily="34" charset="0"/>
              </a:rPr>
              <a:t>Paul fought the good fight, finished the race, and kept the faith </a:t>
            </a:r>
            <a:r>
              <a:rPr lang="en-US" sz="3600" dirty="0">
                <a:solidFill>
                  <a:schemeClr val="bg1"/>
                </a:solidFill>
                <a:latin typeface="Candara" panose="020E0502030303020204" pitchFamily="34" charset="0"/>
                <a:cs typeface="Arial" panose="020B0604020202020204" pitchFamily="34" charset="0"/>
              </a:rPr>
              <a:t>– II</a:t>
            </a:r>
            <a:r>
              <a:rPr lang="en-US" sz="3200" dirty="0">
                <a:solidFill>
                  <a:schemeClr val="bg1"/>
                </a:solidFill>
                <a:latin typeface="Candara" panose="020E0502030303020204" pitchFamily="34" charset="0"/>
                <a:cs typeface="Arial" panose="020B0604020202020204" pitchFamily="34" charset="0"/>
              </a:rPr>
              <a:t> Timothy 4:7-8</a:t>
            </a:r>
          </a:p>
        </p:txBody>
      </p:sp>
      <p:sp>
        <p:nvSpPr>
          <p:cNvPr id="4" name="Slide Number Placeholder 3">
            <a:extLst>
              <a:ext uri="{FF2B5EF4-FFF2-40B4-BE49-F238E27FC236}">
                <a16:creationId xmlns:a16="http://schemas.microsoft.com/office/drawing/2014/main" id="{30C59246-61F9-4344-994B-CAC75B954C2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5A5C87-DF58-40C8-B092-1DE63DB4547E}" type="slidenum">
              <a:rPr kumimoji="0" lang="en-US" sz="900" b="0" i="0" u="none" strike="noStrike" kern="1200" cap="none" spc="0" normalizeH="0" baseline="0" noProof="0" smtClean="0">
                <a:ln>
                  <a:noFill/>
                </a:ln>
                <a:solidFill>
                  <a:srgbClr val="000000">
                    <a:tint val="75000"/>
                  </a:srgbClr>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900" b="0" i="0" u="none" strike="noStrike" kern="1200" cap="none" spc="0" normalizeH="0" baseline="0" noProof="0" dirty="0">
              <a:ln>
                <a:noFill/>
              </a:ln>
              <a:solidFill>
                <a:srgbClr val="000000">
                  <a:tint val="75000"/>
                </a:srgbClr>
              </a:solidFill>
              <a:effectLst/>
              <a:uLnTx/>
              <a:uFillTx/>
              <a:latin typeface="Avenir Next LT Pro"/>
              <a:ea typeface="+mn-ea"/>
              <a:cs typeface="+mn-cs"/>
            </a:endParaRPr>
          </a:p>
        </p:txBody>
      </p:sp>
    </p:spTree>
    <p:extLst>
      <p:ext uri="{BB962C8B-B14F-4D97-AF65-F5344CB8AC3E}">
        <p14:creationId xmlns:p14="http://schemas.microsoft.com/office/powerpoint/2010/main" val="3017501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465</TotalTime>
  <Words>7712</Words>
  <Application>Microsoft Office PowerPoint</Application>
  <PresentationFormat>On-screen Show (4:3)</PresentationFormat>
  <Paragraphs>215</Paragraphs>
  <Slides>16</Slides>
  <Notes>16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Avenir Next LT Pro</vt:lpstr>
      <vt:lpstr>Calibri</vt:lpstr>
      <vt:lpstr>Candara</vt:lpstr>
      <vt:lpstr>Century Gothic</vt:lpstr>
      <vt:lpstr>Segoe UI</vt:lpstr>
      <vt:lpstr>Wingdings</vt:lpstr>
      <vt:lpstr>Wingdings 3</vt:lpstr>
      <vt:lpstr>Slice</vt:lpstr>
      <vt:lpstr>How Paul Served The Lord</vt:lpstr>
      <vt:lpstr>Introduction</vt:lpstr>
      <vt:lpstr>He served God “with all humility”</vt:lpstr>
      <vt:lpstr>He served “with tears”</vt:lpstr>
      <vt:lpstr>He endured “trials”</vt:lpstr>
      <vt:lpstr>He “…did not shrink from declaring … anything … profitable”</vt:lpstr>
      <vt:lpstr>He demonstrated what he preached</vt:lpstr>
      <vt:lpstr>He taught “in public and from house to house”</vt:lpstr>
      <vt:lpstr>He was determined that “imprisonment and afflictions” would not move him</vt:lpstr>
      <vt:lpstr>“I do not account my life … as precious to myself”</vt:lpstr>
      <vt:lpstr>He was able to say, “I am innocent of the blood of all of you”</vt:lpstr>
      <vt:lpstr>“I did not shrink from declaring to you the whole counsel of God”</vt:lpstr>
      <vt:lpstr>conclusion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Paul Served The Lord</dc:title>
  <dc:creator>Richard Lidh; Glendol McClure</dc:creator>
  <cp:lastModifiedBy>Richard Lidh</cp:lastModifiedBy>
  <cp:revision>31</cp:revision>
  <cp:lastPrinted>2024-01-27T20:06:34Z</cp:lastPrinted>
  <dcterms:created xsi:type="dcterms:W3CDTF">2023-06-14T23:25:38Z</dcterms:created>
  <dcterms:modified xsi:type="dcterms:W3CDTF">2024-05-04T19:39:47Z</dcterms:modified>
</cp:coreProperties>
</file>